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671" r:id="rId2"/>
    <p:sldId id="660" r:id="rId3"/>
    <p:sldId id="670" r:id="rId4"/>
    <p:sldId id="313" r:id="rId5"/>
    <p:sldId id="314" r:id="rId6"/>
    <p:sldId id="266" r:id="rId7"/>
    <p:sldId id="267" r:id="rId8"/>
    <p:sldId id="316" r:id="rId9"/>
    <p:sldId id="279" r:id="rId10"/>
    <p:sldId id="317" r:id="rId11"/>
    <p:sldId id="319" r:id="rId12"/>
    <p:sldId id="318" r:id="rId13"/>
    <p:sldId id="320" r:id="rId14"/>
    <p:sldId id="321" r:id="rId15"/>
    <p:sldId id="332" r:id="rId16"/>
    <p:sldId id="334" r:id="rId17"/>
    <p:sldId id="672" r:id="rId18"/>
    <p:sldId id="335" r:id="rId19"/>
    <p:sldId id="336" r:id="rId20"/>
    <p:sldId id="337" r:id="rId21"/>
    <p:sldId id="333" r:id="rId22"/>
    <p:sldId id="338" r:id="rId23"/>
    <p:sldId id="345" r:id="rId24"/>
    <p:sldId id="342" r:id="rId25"/>
    <p:sldId id="346" r:id="rId26"/>
    <p:sldId id="347" r:id="rId27"/>
    <p:sldId id="349" r:id="rId28"/>
    <p:sldId id="348" r:id="rId29"/>
    <p:sldId id="280" r:id="rId30"/>
    <p:sldId id="675" r:id="rId31"/>
    <p:sldId id="344" r:id="rId32"/>
    <p:sldId id="350" r:id="rId33"/>
    <p:sldId id="288" r:id="rId34"/>
    <p:sldId id="286" r:id="rId35"/>
    <p:sldId id="290" r:id="rId36"/>
    <p:sldId id="289" r:id="rId37"/>
    <p:sldId id="291" r:id="rId38"/>
    <p:sldId id="298" r:id="rId39"/>
    <p:sldId id="300" r:id="rId40"/>
    <p:sldId id="293" r:id="rId41"/>
    <p:sldId id="299" r:id="rId42"/>
    <p:sldId id="292" r:id="rId43"/>
    <p:sldId id="294" r:id="rId44"/>
    <p:sldId id="295" r:id="rId45"/>
    <p:sldId id="296" r:id="rId46"/>
    <p:sldId id="297" r:id="rId47"/>
    <p:sldId id="302" r:id="rId48"/>
    <p:sldId id="304" r:id="rId49"/>
    <p:sldId id="324" r:id="rId50"/>
    <p:sldId id="323" r:id="rId51"/>
    <p:sldId id="673" r:id="rId5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864"/>
    <a:srgbClr val="150B0A"/>
    <a:srgbClr val="F0AD0F"/>
    <a:srgbClr val="414A60"/>
    <a:srgbClr val="5885A2"/>
    <a:srgbClr val="B96055"/>
    <a:srgbClr val="63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670407-144A-A740-B92D-84CE8BC20969}" v="29" dt="2024-10-14T08:42:27.1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4"/>
    <p:restoredTop sz="94626"/>
  </p:normalViewPr>
  <p:slideViewPr>
    <p:cSldViewPr snapToGrid="0">
      <p:cViewPr varScale="1">
        <p:scale>
          <a:sx n="115" d="100"/>
          <a:sy n="115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rten Marsman" userId="90746270-d662-4e67-8cb8-dda2e7e1873d" providerId="ADAL" clId="{14670407-144A-A740-B92D-84CE8BC20969}"/>
    <pc:docChg chg="undo custSel addSld delSld modSld sldOrd">
      <pc:chgData name="Maarten Marsman" userId="90746270-d662-4e67-8cb8-dda2e7e1873d" providerId="ADAL" clId="{14670407-144A-A740-B92D-84CE8BC20969}" dt="2024-10-14T08:43:04.650" v="328" actId="1076"/>
      <pc:docMkLst>
        <pc:docMk/>
      </pc:docMkLst>
      <pc:sldChg chg="addSp delSp modSp mod">
        <pc:chgData name="Maarten Marsman" userId="90746270-d662-4e67-8cb8-dda2e7e1873d" providerId="ADAL" clId="{14670407-144A-A740-B92D-84CE8BC20969}" dt="2024-10-14T08:31:48.518" v="23" actId="478"/>
        <pc:sldMkLst>
          <pc:docMk/>
          <pc:sldMk cId="4077302" sldId="266"/>
        </pc:sldMkLst>
        <pc:spChg chg="del">
          <ac:chgData name="Maarten Marsman" userId="90746270-d662-4e67-8cb8-dda2e7e1873d" providerId="ADAL" clId="{14670407-144A-A740-B92D-84CE8BC20969}" dt="2024-10-14T08:31:46.434" v="22" actId="478"/>
          <ac:spMkLst>
            <pc:docMk/>
            <pc:sldMk cId="4077302" sldId="266"/>
            <ac:spMk id="2" creationId="{D03E4E89-A9D7-A097-6FD5-53F60284FE10}"/>
          </ac:spMkLst>
        </pc:spChg>
        <pc:spChg chg="add mod">
          <ac:chgData name="Maarten Marsman" userId="90746270-d662-4e67-8cb8-dda2e7e1873d" providerId="ADAL" clId="{14670407-144A-A740-B92D-84CE8BC20969}" dt="2024-10-14T08:31:43.883" v="21"/>
          <ac:spMkLst>
            <pc:docMk/>
            <pc:sldMk cId="4077302" sldId="266"/>
            <ac:spMk id="27" creationId="{C15BB06D-5240-CF1D-6DC8-C3C981ADD4CF}"/>
          </ac:spMkLst>
        </pc:spChg>
        <pc:spChg chg="add del mod">
          <ac:chgData name="Maarten Marsman" userId="90746270-d662-4e67-8cb8-dda2e7e1873d" providerId="ADAL" clId="{14670407-144A-A740-B92D-84CE8BC20969}" dt="2024-10-14T08:31:48.518" v="23" actId="478"/>
          <ac:spMkLst>
            <pc:docMk/>
            <pc:sldMk cId="4077302" sldId="266"/>
            <ac:spMk id="29" creationId="{5B81CB37-D6E7-30BD-58E9-34F33785C471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1:58.577" v="26"/>
        <pc:sldMkLst>
          <pc:docMk/>
          <pc:sldMk cId="278310473" sldId="267"/>
        </pc:sldMkLst>
        <pc:spChg chg="del">
          <ac:chgData name="Maarten Marsman" userId="90746270-d662-4e67-8cb8-dda2e7e1873d" providerId="ADAL" clId="{14670407-144A-A740-B92D-84CE8BC20969}" dt="2024-10-14T08:31:56.771" v="24" actId="478"/>
          <ac:spMkLst>
            <pc:docMk/>
            <pc:sldMk cId="278310473" sldId="267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57.674" v="25" actId="478"/>
          <ac:spMkLst>
            <pc:docMk/>
            <pc:sldMk cId="278310473" sldId="267"/>
            <ac:spMk id="27" creationId="{E1309AD4-11B6-BEDB-6F97-EAA7EB53C45F}"/>
          </ac:spMkLst>
        </pc:spChg>
        <pc:spChg chg="add mod">
          <ac:chgData name="Maarten Marsman" userId="90746270-d662-4e67-8cb8-dda2e7e1873d" providerId="ADAL" clId="{14670407-144A-A740-B92D-84CE8BC20969}" dt="2024-10-14T08:31:58.577" v="26"/>
          <ac:spMkLst>
            <pc:docMk/>
            <pc:sldMk cId="278310473" sldId="267"/>
            <ac:spMk id="28" creationId="{2F0563E5-B759-DDE0-BCA5-44885EB39558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43.684" v="81" actId="478"/>
        <pc:sldMkLst>
          <pc:docMk/>
          <pc:sldMk cId="4279994729" sldId="279"/>
        </pc:sldMkLst>
        <pc:spChg chg="add mod">
          <ac:chgData name="Maarten Marsman" userId="90746270-d662-4e67-8cb8-dda2e7e1873d" providerId="ADAL" clId="{14670407-144A-A740-B92D-84CE8BC20969}" dt="2024-10-14T08:32:37.878" v="79"/>
          <ac:spMkLst>
            <pc:docMk/>
            <pc:sldMk cId="4279994729" sldId="279"/>
            <ac:spMk id="2" creationId="{B6938508-AC52-6C92-1EFC-672A7EDA7EE9}"/>
          </ac:spMkLst>
        </pc:spChg>
        <pc:spChg chg="add del mod">
          <ac:chgData name="Maarten Marsman" userId="90746270-d662-4e67-8cb8-dda2e7e1873d" providerId="ADAL" clId="{14670407-144A-A740-B92D-84CE8BC20969}" dt="2024-10-14T08:32:43.684" v="81" actId="478"/>
          <ac:spMkLst>
            <pc:docMk/>
            <pc:sldMk cId="4279994729" sldId="279"/>
            <ac:spMk id="6" creationId="{E9EE2745-D726-5491-6D9B-F1B5802069E0}"/>
          </ac:spMkLst>
        </pc:spChg>
        <pc:spChg chg="del">
          <ac:chgData name="Maarten Marsman" userId="90746270-d662-4e67-8cb8-dda2e7e1873d" providerId="ADAL" clId="{14670407-144A-A740-B92D-84CE8BC20969}" dt="2024-10-14T08:32:40.639" v="80" actId="478"/>
          <ac:spMkLst>
            <pc:docMk/>
            <pc:sldMk cId="4279994729" sldId="279"/>
            <ac:spMk id="18" creationId="{63AAC703-8A21-033C-6245-C64BDEA2A3DE}"/>
          </ac:spMkLst>
        </pc:spChg>
      </pc:sldChg>
      <pc:sldChg chg="del">
        <pc:chgData name="Maarten Marsman" userId="90746270-d662-4e67-8cb8-dda2e7e1873d" providerId="ADAL" clId="{14670407-144A-A740-B92D-84CE8BC20969}" dt="2024-10-14T08:39:55.061" v="243" actId="2696"/>
        <pc:sldMkLst>
          <pc:docMk/>
          <pc:sldMk cId="921834607" sldId="285"/>
        </pc:sldMkLst>
      </pc:sldChg>
      <pc:sldChg chg="del">
        <pc:chgData name="Maarten Marsman" userId="90746270-d662-4e67-8cb8-dda2e7e1873d" providerId="ADAL" clId="{14670407-144A-A740-B92D-84CE8BC20969}" dt="2024-10-14T08:38:28.423" v="233" actId="2696"/>
        <pc:sldMkLst>
          <pc:docMk/>
          <pc:sldMk cId="3179895000" sldId="308"/>
        </pc:sldMkLst>
      </pc:sldChg>
      <pc:sldChg chg="addSp delSp modSp mod">
        <pc:chgData name="Maarten Marsman" userId="90746270-d662-4e67-8cb8-dda2e7e1873d" providerId="ADAL" clId="{14670407-144A-A740-B92D-84CE8BC20969}" dt="2024-10-14T08:31:22.967" v="17" actId="122"/>
        <pc:sldMkLst>
          <pc:docMk/>
          <pc:sldMk cId="2103989970" sldId="313"/>
        </pc:sldMkLst>
        <pc:spChg chg="mod">
          <ac:chgData name="Maarten Marsman" userId="90746270-d662-4e67-8cb8-dda2e7e1873d" providerId="ADAL" clId="{14670407-144A-A740-B92D-84CE8BC20969}" dt="2024-10-14T08:31:22.967" v="17" actId="122"/>
          <ac:spMkLst>
            <pc:docMk/>
            <pc:sldMk cId="2103989970" sldId="313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16.650" v="16" actId="478"/>
          <ac:spMkLst>
            <pc:docMk/>
            <pc:sldMk cId="2103989970" sldId="313"/>
            <ac:spMk id="3" creationId="{63B6FAEA-E7D3-7AAF-9661-475CD7066E9B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1:39.962" v="20" actId="478"/>
        <pc:sldMkLst>
          <pc:docMk/>
          <pc:sldMk cId="2034253352" sldId="314"/>
        </pc:sldMkLst>
        <pc:spChg chg="del">
          <ac:chgData name="Maarten Marsman" userId="90746270-d662-4e67-8cb8-dda2e7e1873d" providerId="ADAL" clId="{14670407-144A-A740-B92D-84CE8BC20969}" dt="2024-10-14T08:31:31.533" v="18" actId="478"/>
          <ac:spMkLst>
            <pc:docMk/>
            <pc:sldMk cId="2034253352" sldId="314"/>
            <ac:spMk id="2" creationId="{D03E4E89-A9D7-A097-6FD5-53F60284FE10}"/>
          </ac:spMkLst>
        </pc:spChg>
        <pc:spChg chg="add del mod">
          <ac:chgData name="Maarten Marsman" userId="90746270-d662-4e67-8cb8-dda2e7e1873d" providerId="ADAL" clId="{14670407-144A-A740-B92D-84CE8BC20969}" dt="2024-10-14T08:31:39.962" v="20" actId="478"/>
          <ac:spMkLst>
            <pc:docMk/>
            <pc:sldMk cId="2034253352" sldId="314"/>
            <ac:spMk id="6" creationId="{014408D1-E55F-853E-F279-96A3994867CA}"/>
          </ac:spMkLst>
        </pc:spChg>
        <pc:spChg chg="add mod">
          <ac:chgData name="Maarten Marsman" userId="90746270-d662-4e67-8cb8-dda2e7e1873d" providerId="ADAL" clId="{14670407-144A-A740-B92D-84CE8BC20969}" dt="2024-10-14T08:31:37.749" v="19"/>
          <ac:spMkLst>
            <pc:docMk/>
            <pc:sldMk cId="2034253352" sldId="314"/>
            <ac:spMk id="7" creationId="{51BC1889-1E75-C22E-51D0-9DA11E9FD49A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28.237" v="78" actId="27636"/>
        <pc:sldMkLst>
          <pc:docMk/>
          <pc:sldMk cId="1222935122" sldId="316"/>
        </pc:sldMkLst>
        <pc:spChg chg="add del mod">
          <ac:chgData name="Maarten Marsman" userId="90746270-d662-4e67-8cb8-dda2e7e1873d" providerId="ADAL" clId="{14670407-144A-A740-B92D-84CE8BC20969}" dt="2024-10-14T08:32:12.524" v="28" actId="478"/>
          <ac:spMkLst>
            <pc:docMk/>
            <pc:sldMk cId="1222935122" sldId="316"/>
            <ac:spMk id="4" creationId="{251404BC-F35C-9B6F-857D-3A6612983460}"/>
          </ac:spMkLst>
        </pc:spChg>
        <pc:spChg chg="add mod">
          <ac:chgData name="Maarten Marsman" userId="90746270-d662-4e67-8cb8-dda2e7e1873d" providerId="ADAL" clId="{14670407-144A-A740-B92D-84CE8BC20969}" dt="2024-10-14T08:32:28.237" v="78" actId="27636"/>
          <ac:spMkLst>
            <pc:docMk/>
            <pc:sldMk cId="1222935122" sldId="316"/>
            <ac:spMk id="5" creationId="{4B661D9D-E435-449C-62BE-1742E0B9ADE7}"/>
          </ac:spMkLst>
        </pc:spChg>
        <pc:spChg chg="del">
          <ac:chgData name="Maarten Marsman" userId="90746270-d662-4e67-8cb8-dda2e7e1873d" providerId="ADAL" clId="{14670407-144A-A740-B92D-84CE8BC20969}" dt="2024-10-14T08:32:09.431" v="27" actId="478"/>
          <ac:spMkLst>
            <pc:docMk/>
            <pc:sldMk cId="1222935122" sldId="316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51.112" v="84" actId="478"/>
        <pc:sldMkLst>
          <pc:docMk/>
          <pc:sldMk cId="2877124928" sldId="317"/>
        </pc:sldMkLst>
        <pc:spChg chg="add mod">
          <ac:chgData name="Maarten Marsman" userId="90746270-d662-4e67-8cb8-dda2e7e1873d" providerId="ADAL" clId="{14670407-144A-A740-B92D-84CE8BC20969}" dt="2024-10-14T08:32:46.854" v="82"/>
          <ac:spMkLst>
            <pc:docMk/>
            <pc:sldMk cId="2877124928" sldId="317"/>
            <ac:spMk id="2" creationId="{7E5701F1-7FB0-5049-9585-A527C598278C}"/>
          </ac:spMkLst>
        </pc:spChg>
        <pc:spChg chg="add del mod">
          <ac:chgData name="Maarten Marsman" userId="90746270-d662-4e67-8cb8-dda2e7e1873d" providerId="ADAL" clId="{14670407-144A-A740-B92D-84CE8BC20969}" dt="2024-10-14T08:32:51.112" v="84" actId="478"/>
          <ac:spMkLst>
            <pc:docMk/>
            <pc:sldMk cId="2877124928" sldId="317"/>
            <ac:spMk id="7" creationId="{1B02D9DC-E0E5-E726-C759-394614BEFC51}"/>
          </ac:spMkLst>
        </pc:spChg>
        <pc:spChg chg="del">
          <ac:chgData name="Maarten Marsman" userId="90746270-d662-4e67-8cb8-dda2e7e1873d" providerId="ADAL" clId="{14670407-144A-A740-B92D-84CE8BC20969}" dt="2024-10-14T08:32:49.909" v="83" actId="478"/>
          <ac:spMkLst>
            <pc:docMk/>
            <pc:sldMk cId="2877124928" sldId="317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01.804" v="90"/>
        <pc:sldMkLst>
          <pc:docMk/>
          <pc:sldMk cId="189826179" sldId="318"/>
        </pc:sldMkLst>
        <pc:spChg chg="add del mod">
          <ac:chgData name="Maarten Marsman" userId="90746270-d662-4e67-8cb8-dda2e7e1873d" providerId="ADAL" clId="{14670407-144A-A740-B92D-84CE8BC20969}" dt="2024-10-14T08:33:01.236" v="89" actId="478"/>
          <ac:spMkLst>
            <pc:docMk/>
            <pc:sldMk cId="189826179" sldId="318"/>
            <ac:spMk id="11" creationId="{C8606DD2-39C0-474F-1E90-0EE276486919}"/>
          </ac:spMkLst>
        </pc:spChg>
        <pc:spChg chg="add mod">
          <ac:chgData name="Maarten Marsman" userId="90746270-d662-4e67-8cb8-dda2e7e1873d" providerId="ADAL" clId="{14670407-144A-A740-B92D-84CE8BC20969}" dt="2024-10-14T08:33:01.804" v="90"/>
          <ac:spMkLst>
            <pc:docMk/>
            <pc:sldMk cId="189826179" sldId="318"/>
            <ac:spMk id="12" creationId="{CA4CE7DF-C766-0D61-3603-6C4D5FC4726E}"/>
          </ac:spMkLst>
        </pc:spChg>
        <pc:spChg chg="del">
          <ac:chgData name="Maarten Marsman" userId="90746270-d662-4e67-8cb8-dda2e7e1873d" providerId="ADAL" clId="{14670407-144A-A740-B92D-84CE8BC20969}" dt="2024-10-14T08:33:00.167" v="88" actId="478"/>
          <ac:spMkLst>
            <pc:docMk/>
            <pc:sldMk cId="189826179" sldId="318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2:56.424" v="87"/>
        <pc:sldMkLst>
          <pc:docMk/>
          <pc:sldMk cId="3509169316" sldId="319"/>
        </pc:sldMkLst>
        <pc:spChg chg="add del mod">
          <ac:chgData name="Maarten Marsman" userId="90746270-d662-4e67-8cb8-dda2e7e1873d" providerId="ADAL" clId="{14670407-144A-A740-B92D-84CE8BC20969}" dt="2024-10-14T08:32:55.876" v="86" actId="478"/>
          <ac:spMkLst>
            <pc:docMk/>
            <pc:sldMk cId="3509169316" sldId="319"/>
            <ac:spMk id="9" creationId="{0D09BB82-D830-89DA-142D-A9738FFF08E0}"/>
          </ac:spMkLst>
        </pc:spChg>
        <pc:spChg chg="add mod">
          <ac:chgData name="Maarten Marsman" userId="90746270-d662-4e67-8cb8-dda2e7e1873d" providerId="ADAL" clId="{14670407-144A-A740-B92D-84CE8BC20969}" dt="2024-10-14T08:32:56.424" v="87"/>
          <ac:spMkLst>
            <pc:docMk/>
            <pc:sldMk cId="3509169316" sldId="319"/>
            <ac:spMk id="10" creationId="{F6FB58AF-A4EC-D435-4722-1A932678566A}"/>
          </ac:spMkLst>
        </pc:spChg>
        <pc:spChg chg="del">
          <ac:chgData name="Maarten Marsman" userId="90746270-d662-4e67-8cb8-dda2e7e1873d" providerId="ADAL" clId="{14670407-144A-A740-B92D-84CE8BC20969}" dt="2024-10-14T08:32:54.983" v="85" actId="478"/>
          <ac:spMkLst>
            <pc:docMk/>
            <pc:sldMk cId="3509169316" sldId="319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13.753" v="115" actId="20577"/>
        <pc:sldMkLst>
          <pc:docMk/>
          <pc:sldMk cId="3018311565" sldId="320"/>
        </pc:sldMkLst>
        <pc:spChg chg="add del mod">
          <ac:chgData name="Maarten Marsman" userId="90746270-d662-4e67-8cb8-dda2e7e1873d" providerId="ADAL" clId="{14670407-144A-A740-B92D-84CE8BC20969}" dt="2024-10-14T08:33:06.351" v="92" actId="478"/>
          <ac:spMkLst>
            <pc:docMk/>
            <pc:sldMk cId="3018311565" sldId="320"/>
            <ac:spMk id="6" creationId="{B3F4240A-41C2-C0BF-96F0-88B3329868B1}"/>
          </ac:spMkLst>
        </pc:spChg>
        <pc:spChg chg="add mod">
          <ac:chgData name="Maarten Marsman" userId="90746270-d662-4e67-8cb8-dda2e7e1873d" providerId="ADAL" clId="{14670407-144A-A740-B92D-84CE8BC20969}" dt="2024-10-14T08:33:13.753" v="115" actId="20577"/>
          <ac:spMkLst>
            <pc:docMk/>
            <pc:sldMk cId="3018311565" sldId="320"/>
            <ac:spMk id="12" creationId="{73712C05-A601-E358-CE78-0FBE02FFE78B}"/>
          </ac:spMkLst>
        </pc:spChg>
        <pc:spChg chg="del">
          <ac:chgData name="Maarten Marsman" userId="90746270-d662-4e67-8cb8-dda2e7e1873d" providerId="ADAL" clId="{14670407-144A-A740-B92D-84CE8BC20969}" dt="2024-10-14T08:33:05.517" v="91" actId="478"/>
          <ac:spMkLst>
            <pc:docMk/>
            <pc:sldMk cId="3018311565" sldId="320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30.330" v="144" actId="20577"/>
        <pc:sldMkLst>
          <pc:docMk/>
          <pc:sldMk cId="3685967845" sldId="321"/>
        </pc:sldMkLst>
        <pc:spChg chg="add del mod">
          <ac:chgData name="Maarten Marsman" userId="90746270-d662-4e67-8cb8-dda2e7e1873d" providerId="ADAL" clId="{14670407-144A-A740-B92D-84CE8BC20969}" dt="2024-10-14T08:33:22.333" v="117" actId="478"/>
          <ac:spMkLst>
            <pc:docMk/>
            <pc:sldMk cId="3685967845" sldId="321"/>
            <ac:spMk id="12" creationId="{D56312D2-94A8-02EE-BE20-74F9ED7CBC91}"/>
          </ac:spMkLst>
        </pc:spChg>
        <pc:spChg chg="add mod">
          <ac:chgData name="Maarten Marsman" userId="90746270-d662-4e67-8cb8-dda2e7e1873d" providerId="ADAL" clId="{14670407-144A-A740-B92D-84CE8BC20969}" dt="2024-10-14T08:33:30.330" v="144" actId="20577"/>
          <ac:spMkLst>
            <pc:docMk/>
            <pc:sldMk cId="3685967845" sldId="321"/>
            <ac:spMk id="13" creationId="{0D5992F3-4CBB-F805-7E7F-9DC0EE5367CB}"/>
          </ac:spMkLst>
        </pc:spChg>
        <pc:spChg chg="del">
          <ac:chgData name="Maarten Marsman" userId="90746270-d662-4e67-8cb8-dda2e7e1873d" providerId="ADAL" clId="{14670407-144A-A740-B92D-84CE8BC20969}" dt="2024-10-14T08:33:19.319" v="116" actId="478"/>
          <ac:spMkLst>
            <pc:docMk/>
            <pc:sldMk cId="3685967845" sldId="321"/>
            <ac:spMk id="18" creationId="{63AAC703-8A21-033C-6245-C64BDEA2A3DE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3:57.905" v="198" actId="20577"/>
        <pc:sldMkLst>
          <pc:docMk/>
          <pc:sldMk cId="4139908444" sldId="332"/>
        </pc:sldMkLst>
        <pc:spChg chg="add del mod">
          <ac:chgData name="Maarten Marsman" userId="90746270-d662-4e67-8cb8-dda2e7e1873d" providerId="ADAL" clId="{14670407-144A-A740-B92D-84CE8BC20969}" dt="2024-10-14T08:33:39.286" v="146" actId="478"/>
          <ac:spMkLst>
            <pc:docMk/>
            <pc:sldMk cId="4139908444" sldId="332"/>
            <ac:spMk id="5" creationId="{AC49036E-093F-7744-FD8B-2E93685CA803}"/>
          </ac:spMkLst>
        </pc:spChg>
        <pc:spChg chg="del">
          <ac:chgData name="Maarten Marsman" userId="90746270-d662-4e67-8cb8-dda2e7e1873d" providerId="ADAL" clId="{14670407-144A-A740-B92D-84CE8BC20969}" dt="2024-10-14T08:33:38.421" v="145" actId="478"/>
          <ac:spMkLst>
            <pc:docMk/>
            <pc:sldMk cId="4139908444" sldId="332"/>
            <ac:spMk id="6" creationId="{8A8CFD91-B243-2D30-2072-EF47E778F559}"/>
          </ac:spMkLst>
        </pc:spChg>
        <pc:spChg chg="add mod">
          <ac:chgData name="Maarten Marsman" userId="90746270-d662-4e67-8cb8-dda2e7e1873d" providerId="ADAL" clId="{14670407-144A-A740-B92D-84CE8BC20969}" dt="2024-10-14T08:33:57.905" v="198" actId="20577"/>
          <ac:spMkLst>
            <pc:docMk/>
            <pc:sldMk cId="4139908444" sldId="332"/>
            <ac:spMk id="7" creationId="{66862A1D-0654-E729-26E7-723E10A12DAB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4:03.937" v="201"/>
        <pc:sldMkLst>
          <pc:docMk/>
          <pc:sldMk cId="1698325255" sldId="334"/>
        </pc:sldMkLst>
        <pc:spChg chg="del">
          <ac:chgData name="Maarten Marsman" userId="90746270-d662-4e67-8cb8-dda2e7e1873d" providerId="ADAL" clId="{14670407-144A-A740-B92D-84CE8BC20969}" dt="2024-10-14T08:34:02.615" v="199" actId="478"/>
          <ac:spMkLst>
            <pc:docMk/>
            <pc:sldMk cId="1698325255" sldId="334"/>
            <ac:spMk id="6" creationId="{8A8CFD91-B243-2D30-2072-EF47E778F559}"/>
          </ac:spMkLst>
        </pc:spChg>
        <pc:spChg chg="add del mod">
          <ac:chgData name="Maarten Marsman" userId="90746270-d662-4e67-8cb8-dda2e7e1873d" providerId="ADAL" clId="{14670407-144A-A740-B92D-84CE8BC20969}" dt="2024-10-14T08:34:03.430" v="200" actId="478"/>
          <ac:spMkLst>
            <pc:docMk/>
            <pc:sldMk cId="1698325255" sldId="334"/>
            <ac:spMk id="7" creationId="{DA75F4E7-C7F5-8095-C4A4-13C5E1329D73}"/>
          </ac:spMkLst>
        </pc:spChg>
        <pc:spChg chg="add mod">
          <ac:chgData name="Maarten Marsman" userId="90746270-d662-4e67-8cb8-dda2e7e1873d" providerId="ADAL" clId="{14670407-144A-A740-B92D-84CE8BC20969}" dt="2024-10-14T08:34:03.937" v="201"/>
          <ac:spMkLst>
            <pc:docMk/>
            <pc:sldMk cId="1698325255" sldId="334"/>
            <ac:spMk id="9" creationId="{37FB4884-08CB-7F40-A024-C99FB971EE3D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4:11.472" v="204"/>
        <pc:sldMkLst>
          <pc:docMk/>
          <pc:sldMk cId="4231599867" sldId="335"/>
        </pc:sldMkLst>
        <pc:spChg chg="del">
          <ac:chgData name="Maarten Marsman" userId="90746270-d662-4e67-8cb8-dda2e7e1873d" providerId="ADAL" clId="{14670407-144A-A740-B92D-84CE8BC20969}" dt="2024-10-14T08:34:08.343" v="202" actId="478"/>
          <ac:spMkLst>
            <pc:docMk/>
            <pc:sldMk cId="4231599867" sldId="335"/>
            <ac:spMk id="6" creationId="{8A8CFD91-B243-2D30-2072-EF47E778F559}"/>
          </ac:spMkLst>
        </pc:spChg>
        <pc:spChg chg="add del mod">
          <ac:chgData name="Maarten Marsman" userId="90746270-d662-4e67-8cb8-dda2e7e1873d" providerId="ADAL" clId="{14670407-144A-A740-B92D-84CE8BC20969}" dt="2024-10-14T08:34:10.594" v="203" actId="478"/>
          <ac:spMkLst>
            <pc:docMk/>
            <pc:sldMk cId="4231599867" sldId="335"/>
            <ac:spMk id="62" creationId="{882B82A5-71E5-993F-BDE0-E2CF57BE0DAA}"/>
          </ac:spMkLst>
        </pc:spChg>
        <pc:spChg chg="add mod">
          <ac:chgData name="Maarten Marsman" userId="90746270-d662-4e67-8cb8-dda2e7e1873d" providerId="ADAL" clId="{14670407-144A-A740-B92D-84CE8BC20969}" dt="2024-10-14T08:34:11.472" v="204"/>
          <ac:spMkLst>
            <pc:docMk/>
            <pc:sldMk cId="4231599867" sldId="335"/>
            <ac:spMk id="63" creationId="{9AA6AB41-5FD7-7E8D-B519-A815A6201199}"/>
          </ac:spMkLst>
        </pc:spChg>
      </pc:sldChg>
      <pc:sldChg chg="modSp mod">
        <pc:chgData name="Maarten Marsman" userId="90746270-d662-4e67-8cb8-dda2e7e1873d" providerId="ADAL" clId="{14670407-144A-A740-B92D-84CE8BC20969}" dt="2024-10-14T08:30:07.489" v="6" actId="20577"/>
        <pc:sldMkLst>
          <pc:docMk/>
          <pc:sldMk cId="3241801107" sldId="660"/>
        </pc:sldMkLst>
        <pc:spChg chg="mod">
          <ac:chgData name="Maarten Marsman" userId="90746270-d662-4e67-8cb8-dda2e7e1873d" providerId="ADAL" clId="{14670407-144A-A740-B92D-84CE8BC20969}" dt="2024-10-14T08:30:07.489" v="6" actId="20577"/>
          <ac:spMkLst>
            <pc:docMk/>
            <pc:sldMk cId="3241801107" sldId="660"/>
            <ac:spMk id="14" creationId="{1C551667-3A3F-AF9C-903B-B7452A15A57F}"/>
          </ac:spMkLst>
        </pc:spChg>
      </pc:sldChg>
      <pc:sldChg chg="addSp delSp modSp mod">
        <pc:chgData name="Maarten Marsman" userId="90746270-d662-4e67-8cb8-dda2e7e1873d" providerId="ADAL" clId="{14670407-144A-A740-B92D-84CE8BC20969}" dt="2024-10-14T08:39:08.133" v="242"/>
        <pc:sldMkLst>
          <pc:docMk/>
          <pc:sldMk cId="1131232699" sldId="671"/>
        </pc:sldMkLst>
        <pc:spChg chg="del">
          <ac:chgData name="Maarten Marsman" userId="90746270-d662-4e67-8cb8-dda2e7e1873d" providerId="ADAL" clId="{14670407-144A-A740-B92D-84CE8BC20969}" dt="2024-10-14T08:39:07.259" v="241" actId="478"/>
          <ac:spMkLst>
            <pc:docMk/>
            <pc:sldMk cId="1131232699" sldId="671"/>
            <ac:spMk id="6" creationId="{A127B32E-17D6-495D-2F9B-41D316BDE8CA}"/>
          </ac:spMkLst>
        </pc:spChg>
        <pc:spChg chg="add mod">
          <ac:chgData name="Maarten Marsman" userId="90746270-d662-4e67-8cb8-dda2e7e1873d" providerId="ADAL" clId="{14670407-144A-A740-B92D-84CE8BC20969}" dt="2024-10-14T08:39:08.133" v="242"/>
          <ac:spMkLst>
            <pc:docMk/>
            <pc:sldMk cId="1131232699" sldId="671"/>
            <ac:spMk id="7" creationId="{BE698CE2-635C-AEA2-9AB0-E72F40E4007F}"/>
          </ac:spMkLst>
        </pc:spChg>
      </pc:sldChg>
      <pc:sldChg chg="addSp delSp modSp mod ord">
        <pc:chgData name="Maarten Marsman" userId="90746270-d662-4e67-8cb8-dda2e7e1873d" providerId="ADAL" clId="{14670407-144A-A740-B92D-84CE8BC20969}" dt="2024-10-14T08:37:19.258" v="232" actId="478"/>
        <pc:sldMkLst>
          <pc:docMk/>
          <pc:sldMk cId="3960674635" sldId="672"/>
        </pc:sldMkLst>
        <pc:spChg chg="del">
          <ac:chgData name="Maarten Marsman" userId="90746270-d662-4e67-8cb8-dda2e7e1873d" providerId="ADAL" clId="{14670407-144A-A740-B92D-84CE8BC20969}" dt="2024-10-14T08:34:20.312" v="205" actId="478"/>
          <ac:spMkLst>
            <pc:docMk/>
            <pc:sldMk cId="3960674635" sldId="672"/>
            <ac:spMk id="6" creationId="{58B8AB58-6B26-7163-947B-61383B09E0C6}"/>
          </ac:spMkLst>
        </pc:spChg>
        <pc:spChg chg="del">
          <ac:chgData name="Maarten Marsman" userId="90746270-d662-4e67-8cb8-dda2e7e1873d" providerId="ADAL" clId="{14670407-144A-A740-B92D-84CE8BC20969}" dt="2024-10-14T08:37:19.258" v="232" actId="478"/>
          <ac:spMkLst>
            <pc:docMk/>
            <pc:sldMk cId="3960674635" sldId="672"/>
            <ac:spMk id="61" creationId="{B924ED01-4691-0724-28AF-71BE044E444F}"/>
          </ac:spMkLst>
        </pc:spChg>
        <pc:spChg chg="add del mod">
          <ac:chgData name="Maarten Marsman" userId="90746270-d662-4e67-8cb8-dda2e7e1873d" providerId="ADAL" clId="{14670407-144A-A740-B92D-84CE8BC20969}" dt="2024-10-14T08:34:21.100" v="206" actId="478"/>
          <ac:spMkLst>
            <pc:docMk/>
            <pc:sldMk cId="3960674635" sldId="672"/>
            <ac:spMk id="63" creationId="{FFCF0975-3EC9-0ECE-403A-6EB2F0DA1D97}"/>
          </ac:spMkLst>
        </pc:spChg>
        <pc:spChg chg="add mod">
          <ac:chgData name="Maarten Marsman" userId="90746270-d662-4e67-8cb8-dda2e7e1873d" providerId="ADAL" clId="{14670407-144A-A740-B92D-84CE8BC20969}" dt="2024-10-14T08:34:21.719" v="207"/>
          <ac:spMkLst>
            <pc:docMk/>
            <pc:sldMk cId="3960674635" sldId="672"/>
            <ac:spMk id="64" creationId="{13E77AAD-3CE7-D6DF-5D84-7B2A5063D689}"/>
          </ac:spMkLst>
        </pc:spChg>
        <pc:spChg chg="add mod">
          <ac:chgData name="Maarten Marsman" userId="90746270-d662-4e67-8cb8-dda2e7e1873d" providerId="ADAL" clId="{14670407-144A-A740-B92D-84CE8BC20969}" dt="2024-10-14T08:37:08.750" v="228" actId="1076"/>
          <ac:spMkLst>
            <pc:docMk/>
            <pc:sldMk cId="3960674635" sldId="672"/>
            <ac:spMk id="65" creationId="{8327AE00-5E9F-A6DC-7D09-E4D8F96EC3A0}"/>
          </ac:spMkLst>
        </pc:spChg>
        <pc:spChg chg="add del mod">
          <ac:chgData name="Maarten Marsman" userId="90746270-d662-4e67-8cb8-dda2e7e1873d" providerId="ADAL" clId="{14670407-144A-A740-B92D-84CE8BC20969}" dt="2024-10-14T08:37:18.282" v="231"/>
          <ac:spMkLst>
            <pc:docMk/>
            <pc:sldMk cId="3960674635" sldId="672"/>
            <ac:spMk id="66" creationId="{68895114-441C-1825-3EE7-D214DE584489}"/>
          </ac:spMkLst>
        </pc:spChg>
        <pc:grpChg chg="del">
          <ac:chgData name="Maarten Marsman" userId="90746270-d662-4e67-8cb8-dda2e7e1873d" providerId="ADAL" clId="{14670407-144A-A740-B92D-84CE8BC20969}" dt="2024-10-14T08:37:19.258" v="232" actId="478"/>
          <ac:grpSpMkLst>
            <pc:docMk/>
            <pc:sldMk cId="3960674635" sldId="672"/>
            <ac:grpSpMk id="2" creationId="{8BE3BE0C-11CD-AB86-4B34-00B43392FE13}"/>
          </ac:grpSpMkLst>
        </pc:grpChg>
        <pc:picChg chg="mod">
          <ac:chgData name="Maarten Marsman" userId="90746270-d662-4e67-8cb8-dda2e7e1873d" providerId="ADAL" clId="{14670407-144A-A740-B92D-84CE8BC20969}" dt="2024-10-14T08:36:59.921" v="226" actId="1076"/>
          <ac:picMkLst>
            <pc:docMk/>
            <pc:sldMk cId="3960674635" sldId="672"/>
            <ac:picMk id="60" creationId="{6EA300BB-38BF-E22E-7795-BC6FDF3A3FDF}"/>
          </ac:picMkLst>
        </pc:picChg>
      </pc:sldChg>
      <pc:sldChg chg="modSp mod">
        <pc:chgData name="Maarten Marsman" userId="90746270-d662-4e67-8cb8-dda2e7e1873d" providerId="ADAL" clId="{14670407-144A-A740-B92D-84CE8BC20969}" dt="2024-10-14T08:38:38.808" v="240" actId="20577"/>
        <pc:sldMkLst>
          <pc:docMk/>
          <pc:sldMk cId="3400610934" sldId="673"/>
        </pc:sldMkLst>
        <pc:spChg chg="mod">
          <ac:chgData name="Maarten Marsman" userId="90746270-d662-4e67-8cb8-dda2e7e1873d" providerId="ADAL" clId="{14670407-144A-A740-B92D-84CE8BC20969}" dt="2024-10-14T08:38:38.808" v="240" actId="20577"/>
          <ac:spMkLst>
            <pc:docMk/>
            <pc:sldMk cId="3400610934" sldId="673"/>
            <ac:spMk id="14" creationId="{1C551667-3A3F-AF9C-903B-B7452A15A57F}"/>
          </ac:spMkLst>
        </pc:spChg>
      </pc:sldChg>
      <pc:sldChg chg="addSp modSp add del mod">
        <pc:chgData name="Maarten Marsman" userId="90746270-d662-4e67-8cb8-dda2e7e1873d" providerId="ADAL" clId="{14670407-144A-A740-B92D-84CE8BC20969}" dt="2024-10-14T08:42:31.565" v="324" actId="2696"/>
        <pc:sldMkLst>
          <pc:docMk/>
          <pc:sldMk cId="639369338" sldId="674"/>
        </pc:sldMkLst>
        <pc:spChg chg="add mod">
          <ac:chgData name="Maarten Marsman" userId="90746270-d662-4e67-8cb8-dda2e7e1873d" providerId="ADAL" clId="{14670407-144A-A740-B92D-84CE8BC20969}" dt="2024-10-14T08:41:48.583" v="321" actId="1076"/>
          <ac:spMkLst>
            <pc:docMk/>
            <pc:sldMk cId="639369338" sldId="674"/>
            <ac:spMk id="2" creationId="{65ECDA89-B738-622C-A4F2-2B4C975E0C5D}"/>
          </ac:spMkLst>
        </pc:spChg>
      </pc:sldChg>
      <pc:sldChg chg="addSp modSp add mod">
        <pc:chgData name="Maarten Marsman" userId="90746270-d662-4e67-8cb8-dda2e7e1873d" providerId="ADAL" clId="{14670407-144A-A740-B92D-84CE8BC20969}" dt="2024-10-14T08:43:04.650" v="328" actId="1076"/>
        <pc:sldMkLst>
          <pc:docMk/>
          <pc:sldMk cId="440861711" sldId="675"/>
        </pc:sldMkLst>
        <pc:spChg chg="add mod">
          <ac:chgData name="Maarten Marsman" userId="90746270-d662-4e67-8cb8-dda2e7e1873d" providerId="ADAL" clId="{14670407-144A-A740-B92D-84CE8BC20969}" dt="2024-10-14T08:43:04.650" v="328" actId="1076"/>
          <ac:spMkLst>
            <pc:docMk/>
            <pc:sldMk cId="440861711" sldId="675"/>
            <ac:spMk id="3" creationId="{51C47FEE-E188-C014-4049-CAF31CB91518}"/>
          </ac:spMkLst>
        </pc:spChg>
      </pc:sldChg>
    </pc:docChg>
  </pc:docChgLst>
  <pc:docChgLst>
    <pc:chgData name="Maarten Marsman" userId="90746270-d662-4e67-8cb8-dda2e7e1873d" providerId="ADAL" clId="{7FA73912-41DD-7B45-A66A-DCB8A485AADC}"/>
    <pc:docChg chg="undo redo custSel addSld delSld modSld">
      <pc:chgData name="Maarten Marsman" userId="90746270-d662-4e67-8cb8-dda2e7e1873d" providerId="ADAL" clId="{7FA73912-41DD-7B45-A66A-DCB8A485AADC}" dt="2024-09-26T05:42:49.998" v="74" actId="20577"/>
      <pc:docMkLst>
        <pc:docMk/>
      </pc:docMkLst>
      <pc:sldChg chg="modSp del mod">
        <pc:chgData name="Maarten Marsman" userId="90746270-d662-4e67-8cb8-dda2e7e1873d" providerId="ADAL" clId="{7FA73912-41DD-7B45-A66A-DCB8A485AADC}" dt="2024-09-26T05:27:24.619" v="8" actId="2696"/>
        <pc:sldMkLst>
          <pc:docMk/>
          <pc:sldMk cId="1419000559" sldId="256"/>
        </pc:sldMkLst>
        <pc:spChg chg="mod">
          <ac:chgData name="Maarten Marsman" userId="90746270-d662-4e67-8cb8-dda2e7e1873d" providerId="ADAL" clId="{7FA73912-41DD-7B45-A66A-DCB8A485AADC}" dt="2024-09-26T05:26:51.666" v="6" actId="20577"/>
          <ac:spMkLst>
            <pc:docMk/>
            <pc:sldMk cId="1419000559" sldId="256"/>
            <ac:spMk id="5" creationId="{DD6319AE-4003-ED47-809A-7BA34A768E86}"/>
          </ac:spMkLst>
        </pc:spChg>
      </pc:sldChg>
      <pc:sldChg chg="del">
        <pc:chgData name="Maarten Marsman" userId="90746270-d662-4e67-8cb8-dda2e7e1873d" providerId="ADAL" clId="{7FA73912-41DD-7B45-A66A-DCB8A485AADC}" dt="2024-09-26T05:27:55.439" v="21" actId="2696"/>
        <pc:sldMkLst>
          <pc:docMk/>
          <pc:sldMk cId="1533471158" sldId="258"/>
        </pc:sldMkLst>
      </pc:sldChg>
      <pc:sldChg chg="del">
        <pc:chgData name="Maarten Marsman" userId="90746270-d662-4e67-8cb8-dda2e7e1873d" providerId="ADAL" clId="{7FA73912-41DD-7B45-A66A-DCB8A485AADC}" dt="2024-09-26T05:26:39.297" v="0" actId="2696"/>
        <pc:sldMkLst>
          <pc:docMk/>
          <pc:sldMk cId="584806800" sldId="310"/>
        </pc:sldMkLst>
      </pc:sldChg>
      <pc:sldChg chg="del">
        <pc:chgData name="Maarten Marsman" userId="90746270-d662-4e67-8cb8-dda2e7e1873d" providerId="ADAL" clId="{7FA73912-41DD-7B45-A66A-DCB8A485AADC}" dt="2024-09-26T05:26:39.304" v="1" actId="2696"/>
        <pc:sldMkLst>
          <pc:docMk/>
          <pc:sldMk cId="336007118" sldId="311"/>
        </pc:sldMkLst>
      </pc:sldChg>
      <pc:sldChg chg="add del">
        <pc:chgData name="Maarten Marsman" userId="90746270-d662-4e67-8cb8-dda2e7e1873d" providerId="ADAL" clId="{7FA73912-41DD-7B45-A66A-DCB8A485AADC}" dt="2024-09-26T05:27:40.625" v="18" actId="2696"/>
        <pc:sldMkLst>
          <pc:docMk/>
          <pc:sldMk cId="1273181633" sldId="312"/>
        </pc:sldMkLst>
      </pc:sldChg>
      <pc:sldChg chg="del">
        <pc:chgData name="Maarten Marsman" userId="90746270-d662-4e67-8cb8-dda2e7e1873d" providerId="ADAL" clId="{7FA73912-41DD-7B45-A66A-DCB8A485AADC}" dt="2024-09-26T05:38:44.223" v="33" actId="2696"/>
        <pc:sldMkLst>
          <pc:docMk/>
          <pc:sldMk cId="461232959" sldId="325"/>
        </pc:sldMkLst>
      </pc:sldChg>
      <pc:sldChg chg="add del">
        <pc:chgData name="Maarten Marsman" userId="90746270-d662-4e67-8cb8-dda2e7e1873d" providerId="ADAL" clId="{7FA73912-41DD-7B45-A66A-DCB8A485AADC}" dt="2024-09-26T05:26:44.197" v="5"/>
        <pc:sldMkLst>
          <pc:docMk/>
          <pc:sldMk cId="3241801107" sldId="660"/>
        </pc:sldMkLst>
      </pc:sldChg>
      <pc:sldChg chg="add del">
        <pc:chgData name="Maarten Marsman" userId="90746270-d662-4e67-8cb8-dda2e7e1873d" providerId="ADAL" clId="{7FA73912-41DD-7B45-A66A-DCB8A485AADC}" dt="2024-09-26T05:27:40.609" v="16" actId="2696"/>
        <pc:sldMkLst>
          <pc:docMk/>
          <pc:sldMk cId="2673408398" sldId="661"/>
        </pc:sldMkLst>
      </pc:sldChg>
      <pc:sldChg chg="add del">
        <pc:chgData name="Maarten Marsman" userId="90746270-d662-4e67-8cb8-dda2e7e1873d" providerId="ADAL" clId="{7FA73912-41DD-7B45-A66A-DCB8A485AADC}" dt="2024-09-26T05:27:40.613" v="17" actId="2696"/>
        <pc:sldMkLst>
          <pc:docMk/>
          <pc:sldMk cId="1646790566" sldId="662"/>
        </pc:sldMkLst>
      </pc:sldChg>
      <pc:sldChg chg="addSp delSp modSp add del mod">
        <pc:chgData name="Maarten Marsman" userId="90746270-d662-4e67-8cb8-dda2e7e1873d" providerId="ADAL" clId="{7FA73912-41DD-7B45-A66A-DCB8A485AADC}" dt="2024-09-26T05:27:47.536" v="20" actId="478"/>
        <pc:sldMkLst>
          <pc:docMk/>
          <pc:sldMk cId="1687250304" sldId="670"/>
        </pc:sldMkLst>
        <pc:spChg chg="mod">
          <ac:chgData name="Maarten Marsman" userId="90746270-d662-4e67-8cb8-dda2e7e1873d" providerId="ADAL" clId="{7FA73912-41DD-7B45-A66A-DCB8A485AADC}" dt="2024-09-26T05:27:45.555" v="19"/>
          <ac:spMkLst>
            <pc:docMk/>
            <pc:sldMk cId="1687250304" sldId="670"/>
            <ac:spMk id="5" creationId="{B7AC1DDE-453E-72BC-50BF-AAC7EEAE4621}"/>
          </ac:spMkLst>
        </pc:spChg>
        <pc:grpChg chg="add mod">
          <ac:chgData name="Maarten Marsman" userId="90746270-d662-4e67-8cb8-dda2e7e1873d" providerId="ADAL" clId="{7FA73912-41DD-7B45-A66A-DCB8A485AADC}" dt="2024-09-26T05:27:45.555" v="19"/>
          <ac:grpSpMkLst>
            <pc:docMk/>
            <pc:sldMk cId="1687250304" sldId="670"/>
            <ac:grpSpMk id="3" creationId="{959535B6-A158-75FD-F8A3-885B9AC51579}"/>
          </ac:grpSpMkLst>
        </pc:grpChg>
        <pc:grpChg chg="del">
          <ac:chgData name="Maarten Marsman" userId="90746270-d662-4e67-8cb8-dda2e7e1873d" providerId="ADAL" clId="{7FA73912-41DD-7B45-A66A-DCB8A485AADC}" dt="2024-09-26T05:27:47.536" v="20" actId="478"/>
          <ac:grpSpMkLst>
            <pc:docMk/>
            <pc:sldMk cId="1687250304" sldId="670"/>
            <ac:grpSpMk id="15" creationId="{1AE0D20E-19B7-C107-E4A2-8556F3140896}"/>
          </ac:grpSpMkLst>
        </pc:grpChg>
        <pc:picChg chg="mod">
          <ac:chgData name="Maarten Marsman" userId="90746270-d662-4e67-8cb8-dda2e7e1873d" providerId="ADAL" clId="{7FA73912-41DD-7B45-A66A-DCB8A485AADC}" dt="2024-09-26T05:27:45.555" v="19"/>
          <ac:picMkLst>
            <pc:docMk/>
            <pc:sldMk cId="1687250304" sldId="670"/>
            <ac:picMk id="4" creationId="{3A53D604-6B8F-D6AF-EB5C-2E06A596F55B}"/>
          </ac:picMkLst>
        </pc:picChg>
      </pc:sldChg>
      <pc:sldChg chg="addSp modSp add mod">
        <pc:chgData name="Maarten Marsman" userId="90746270-d662-4e67-8cb8-dda2e7e1873d" providerId="ADAL" clId="{7FA73912-41DD-7B45-A66A-DCB8A485AADC}" dt="2024-09-26T05:42:49.998" v="74" actId="20577"/>
        <pc:sldMkLst>
          <pc:docMk/>
          <pc:sldMk cId="1131232699" sldId="671"/>
        </pc:sldMkLst>
        <pc:spChg chg="mod">
          <ac:chgData name="Maarten Marsman" userId="90746270-d662-4e67-8cb8-dda2e7e1873d" providerId="ADAL" clId="{7FA73912-41DD-7B45-A66A-DCB8A485AADC}" dt="2024-09-26T05:42:45.413" v="67" actId="20577"/>
          <ac:spMkLst>
            <pc:docMk/>
            <pc:sldMk cId="1131232699" sldId="671"/>
            <ac:spMk id="2" creationId="{E87BBB73-188F-5C45-B8B5-B024412E618A}"/>
          </ac:spMkLst>
        </pc:spChg>
        <pc:spChg chg="add mod">
          <ac:chgData name="Maarten Marsman" userId="90746270-d662-4e67-8cb8-dda2e7e1873d" providerId="ADAL" clId="{7FA73912-41DD-7B45-A66A-DCB8A485AADC}" dt="2024-09-26T05:42:49.998" v="74" actId="20577"/>
          <ac:spMkLst>
            <pc:docMk/>
            <pc:sldMk cId="1131232699" sldId="671"/>
            <ac:spMk id="4" creationId="{10DB2978-95A3-2651-2A14-2F7C747188B4}"/>
          </ac:spMkLst>
        </pc:spChg>
      </pc:sldChg>
      <pc:sldChg chg="addSp modSp add">
        <pc:chgData name="Maarten Marsman" userId="90746270-d662-4e67-8cb8-dda2e7e1873d" providerId="ADAL" clId="{7FA73912-41DD-7B45-A66A-DCB8A485AADC}" dt="2024-09-26T05:33:02.354" v="26" actId="1076"/>
        <pc:sldMkLst>
          <pc:docMk/>
          <pc:sldMk cId="3960674635" sldId="672"/>
        </pc:sldMkLst>
        <pc:picChg chg="add mod">
          <ac:chgData name="Maarten Marsman" userId="90746270-d662-4e67-8cb8-dda2e7e1873d" providerId="ADAL" clId="{7FA73912-41DD-7B45-A66A-DCB8A485AADC}" dt="2024-09-26T05:33:02.354" v="26" actId="1076"/>
          <ac:picMkLst>
            <pc:docMk/>
            <pc:sldMk cId="3960674635" sldId="672"/>
            <ac:picMk id="60" creationId="{6EA300BB-38BF-E22E-7795-BC6FDF3A3FDF}"/>
          </ac:picMkLst>
        </pc:picChg>
      </pc:sldChg>
      <pc:sldChg chg="add del">
        <pc:chgData name="Maarten Marsman" userId="90746270-d662-4e67-8cb8-dda2e7e1873d" providerId="ADAL" clId="{7FA73912-41DD-7B45-A66A-DCB8A485AADC}" dt="2024-09-26T05:38:37.717" v="32" actId="2696"/>
        <pc:sldMkLst>
          <pc:docMk/>
          <pc:sldMk cId="868935541" sldId="673"/>
        </pc:sldMkLst>
      </pc:sldChg>
      <pc:sldChg chg="addSp delSp modSp add mod">
        <pc:chgData name="Maarten Marsman" userId="90746270-d662-4e67-8cb8-dda2e7e1873d" providerId="ADAL" clId="{7FA73912-41DD-7B45-A66A-DCB8A485AADC}" dt="2024-09-26T05:39:36.247" v="65" actId="478"/>
        <pc:sldMkLst>
          <pc:docMk/>
          <pc:sldMk cId="3400610934" sldId="673"/>
        </pc:sldMkLst>
        <pc:spChg chg="mod">
          <ac:chgData name="Maarten Marsman" userId="90746270-d662-4e67-8cb8-dda2e7e1873d" providerId="ADAL" clId="{7FA73912-41DD-7B45-A66A-DCB8A485AADC}" dt="2024-09-26T05:38:52.824" v="48" actId="20577"/>
          <ac:spMkLst>
            <pc:docMk/>
            <pc:sldMk cId="3400610934" sldId="673"/>
            <ac:spMk id="2" creationId="{622B24D6-FC48-74C7-FE23-095366399EEF}"/>
          </ac:spMkLst>
        </pc:spChg>
        <pc:spChg chg="mod">
          <ac:chgData name="Maarten Marsman" userId="90746270-d662-4e67-8cb8-dda2e7e1873d" providerId="ADAL" clId="{7FA73912-41DD-7B45-A66A-DCB8A485AADC}" dt="2024-09-26T05:39:17.213" v="61" actId="207"/>
          <ac:spMkLst>
            <pc:docMk/>
            <pc:sldMk cId="3400610934" sldId="673"/>
            <ac:spMk id="5" creationId="{DDFE8273-6E84-D4ED-5BF6-6E55E638EE51}"/>
          </ac:spMkLst>
        </pc:spChg>
        <pc:spChg chg="add mod">
          <ac:chgData name="Maarten Marsman" userId="90746270-d662-4e67-8cb8-dda2e7e1873d" providerId="ADAL" clId="{7FA73912-41DD-7B45-A66A-DCB8A485AADC}" dt="2024-09-26T05:39:35.147" v="64" actId="1076"/>
          <ac:spMkLst>
            <pc:docMk/>
            <pc:sldMk cId="3400610934" sldId="673"/>
            <ac:spMk id="6" creationId="{77D5C7DE-9FD6-9D11-9707-BFCC519E02B0}"/>
          </ac:spMkLst>
        </pc:spChg>
        <pc:spChg chg="mod">
          <ac:chgData name="Maarten Marsman" userId="90746270-d662-4e67-8cb8-dda2e7e1873d" providerId="ADAL" clId="{7FA73912-41DD-7B45-A66A-DCB8A485AADC}" dt="2024-09-26T05:39:19.690" v="62" actId="207"/>
          <ac:spMkLst>
            <pc:docMk/>
            <pc:sldMk cId="3400610934" sldId="673"/>
            <ac:spMk id="14" creationId="{1C551667-3A3F-AF9C-903B-B7452A15A57F}"/>
          </ac:spMkLst>
        </pc:spChg>
        <pc:grpChg chg="mod">
          <ac:chgData name="Maarten Marsman" userId="90746270-d662-4e67-8cb8-dda2e7e1873d" providerId="ADAL" clId="{7FA73912-41DD-7B45-A66A-DCB8A485AADC}" dt="2024-09-26T05:39:11.615" v="55"/>
          <ac:grpSpMkLst>
            <pc:docMk/>
            <pc:sldMk cId="3400610934" sldId="673"/>
            <ac:grpSpMk id="3" creationId="{0A6EE578-184A-BEA9-6F0E-03CB6B91810E}"/>
          </ac:grpSpMkLst>
        </pc:grpChg>
        <pc:grpChg chg="mod">
          <ac:chgData name="Maarten Marsman" userId="90746270-d662-4e67-8cb8-dda2e7e1873d" providerId="ADAL" clId="{7FA73912-41DD-7B45-A66A-DCB8A485AADC}" dt="2024-09-26T05:39:14.262" v="60"/>
          <ac:grpSpMkLst>
            <pc:docMk/>
            <pc:sldMk cId="3400610934" sldId="673"/>
            <ac:grpSpMk id="15" creationId="{E3EA2FEB-1589-E0FC-D473-3E15B6E0E892}"/>
          </ac:grpSpMkLst>
        </pc:grpChg>
        <pc:grpChg chg="del">
          <ac:chgData name="Maarten Marsman" userId="90746270-d662-4e67-8cb8-dda2e7e1873d" providerId="ADAL" clId="{7FA73912-41DD-7B45-A66A-DCB8A485AADC}" dt="2024-09-26T05:39:36.247" v="65" actId="478"/>
          <ac:grpSpMkLst>
            <pc:docMk/>
            <pc:sldMk cId="3400610934" sldId="673"/>
            <ac:grpSpMk id="24" creationId="{E4AE5124-3681-6045-E171-A02897581A44}"/>
          </ac:grpSpMkLst>
        </pc:grpChg>
      </pc:sldChg>
    </pc:docChg>
  </pc:docChgLst>
</pc:chgInfo>
</file>

<file path=ppt/media/hdphoto1.wdp>
</file>

<file path=ppt/media/hdphoto2.wdp>
</file>

<file path=ppt/media/image1.png>
</file>

<file path=ppt/media/image10.tiff>
</file>

<file path=ppt/media/image11.png>
</file>

<file path=ppt/media/image13.png>
</file>

<file path=ppt/media/image2.png>
</file>

<file path=ppt/media/image22.png>
</file>

<file path=ppt/media/image23.png>
</file>

<file path=ppt/media/image4.png>
</file>

<file path=ppt/media/image44.tiff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16AE5-1C58-C241-8A46-1377EBE29E69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3E1A2-D778-C442-AB48-8F9158297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C78420-72E8-E74B-835B-650A0332FEF0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55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88CC5-4E3F-FD6D-E058-C3A112A19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E5DFF4-0659-D468-2607-FE4F83FDBB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7F1DDA-3340-89FC-59C9-37AAA1A5D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6E1C6-3FD6-5410-90F5-612AE5A32F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16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60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3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1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9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790C-213B-055A-ABC5-DA540E8FE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404D-113B-2085-12BF-7334ED44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E0CE-7A41-C699-1C98-A1D3329B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58D4-D73A-354A-BDA6-EC5840E1F192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BC645-56D9-D7AE-AD7D-43F6EA45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A53A-0E97-6789-7608-1DF38492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036E-E110-9EEE-A4BA-5C9A7EB5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2D5EC-EEAC-1A7D-7A03-BD0B60143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3A7B-34D4-3913-EC2B-042F479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1214-8B4C-4F41-966D-619BE8F1A95B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9253B-0A99-38D0-F2D6-0B715DE8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EF35A-5E93-C5F1-4A99-249706F7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07819-34DC-B529-70F9-D90F0B5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E8DD7-8CFF-E9B0-939A-9EAD1F42E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79D74-3C85-8B9E-1583-44A1D103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5F2F0-5D76-B64E-89B5-775814C10729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8DA3-E276-FA75-5BEE-E0B3558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BF16-84ED-3C67-51AC-8445C1D5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606F-5319-118C-C346-ACED9B257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4A1-9235-7F62-828E-1420F8B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B7A7-EEAA-57C1-E809-CBC5E345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B5D5-DE28-C440-BDF1-028B6AF1423E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48DA-1625-7F64-52E1-1C81ACF1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8373-BA8E-FE15-8100-6F40B6E3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0CE9-B8AA-B509-EC25-0F07066D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5FF76-01C9-4D2B-7315-F396CF90B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1039-91C2-3392-3FAD-E849BAC4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59A61-D284-0D4A-9DF0-028259DBBB4C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D759-15B8-CA98-7B43-23F52F40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77AAE-C1A1-50C0-8B0E-98BAE52C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0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47E2-4270-E6D9-3C97-50EEA25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3C5C7-C1E7-E853-6D12-6F37CF5FF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5685-99B4-EC24-7C51-A730541A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2140-04CC-B153-59BB-B8CDA96B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90DF-029D-C34D-AD03-BBECC054E3EF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466F-CD6E-261F-55CE-D99D2921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F1ED7-3536-E937-7683-62EF893F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6C10-689E-B53C-C9B2-8B0D48D9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275C-72E5-19B4-EB4E-05C965DBF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BF714-B679-362A-29CA-87611F9A7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881A5-8F6F-8F26-F257-2D9324296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E8C-F438-AF33-CABE-FDE4CCD32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E99C9-ADBB-D6C5-6710-156F80C0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40892-B22B-E34F-96DA-CF8E095B4CCD}" type="datetime1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84482D-B530-ACDD-B4D6-F87447B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4BE94-4996-B4D8-70E6-CF56B96D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1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F23-59A3-4AF1-402E-0CEA2FDE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FC82-42D8-C668-3551-4011D71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AC1A6-E63E-3041-AB70-8C1DE95A7079}" type="datetime1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F9D48-ADE1-3BCC-8ABD-3E1105F2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5453-6AC0-1872-16B2-FA1FD831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0C30D-E9D9-631E-E07B-BE25AEE4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A8405-9D8F-3545-8A13-BD90D474B687}" type="datetime1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82AA2-EFCA-4C2E-BAB9-554039FAB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083B4-6EE0-AB1C-A540-5867E6E4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DA0E-3330-179B-119F-33D4180FB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F33-818D-9F94-101F-4C0EDC229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EBEF7-E15D-2E31-E0BB-B4945C389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F7F7-812B-AA5E-B5C6-B2D0212E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4E772-4490-2B47-A10A-C999148E72BF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7710-37CA-AC83-933A-FAB2217D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F5BE7-DADC-B30E-31CA-AF2EB70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6792-27CC-38C1-501C-47387303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7F787-F7F2-86CC-0823-48FA169E3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004EC-3022-3EED-8891-061D0634E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1FEC4-B6F3-8F84-153B-1C69F2125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B597-AA40-EC49-AFE4-254F62A4BA9C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0C4A-05B3-167A-9112-9428A177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FD227-4176-9773-21AD-75C880D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B9667-5599-6838-AD95-762D8A68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ED55C-C25C-3222-D83C-35CA5FDFB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F6E-18A7-A70E-05BE-F710BC6B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0C8BE-E19A-D942-8D04-CEEB89E39449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CB6-3DF0-FD3F-E1EF-A040F0D8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2B07-086B-300E-C8B4-21828A3AD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mailto:m.marsman@uva.n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png"/><Relationship Id="rId5" Type="http://schemas.microsoft.com/office/2007/relationships/hdphoto" Target="../media/hdphoto1.wdp"/><Relationship Id="rId4" Type="http://schemas.openxmlformats.org/officeDocument/2006/relationships/image" Target="../media/image4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5AC5EF-8EE6-11CC-4874-529A8CF87034}"/>
              </a:ext>
            </a:extLst>
          </p:cNvPr>
          <p:cNvSpPr/>
          <p:nvPr/>
        </p:nvSpPr>
        <p:spPr>
          <a:xfrm>
            <a:off x="-1" y="5165353"/>
            <a:ext cx="12192000" cy="1692647"/>
          </a:xfrm>
          <a:prstGeom prst="rect">
            <a:avLst/>
          </a:prstGeom>
          <a:solidFill>
            <a:srgbClr val="1F376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BBB73-188F-5C45-B8B5-B024412E6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38" y="474840"/>
            <a:ext cx="12192000" cy="1980441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Bayesian Graphical Modeling</a:t>
            </a:r>
            <a:br>
              <a:rPr lang="nl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</a:br>
            <a:endParaRPr lang="en-NL" sz="2700" i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8F2D1-C666-AB53-C953-A207FBF9AB8E}"/>
              </a:ext>
            </a:extLst>
          </p:cNvPr>
          <p:cNvGrpSpPr/>
          <p:nvPr/>
        </p:nvGrpSpPr>
        <p:grpSpPr>
          <a:xfrm>
            <a:off x="5385507" y="5404434"/>
            <a:ext cx="4958422" cy="1352517"/>
            <a:chOff x="6086663" y="5252034"/>
            <a:chExt cx="4958422" cy="1352517"/>
          </a:xfrm>
        </p:grpSpPr>
        <p:pic>
          <p:nvPicPr>
            <p:cNvPr id="5" name="Picture 4" descr="A black background with blue circles and dots&#10;&#10;Description automatically generated">
              <a:extLst>
                <a:ext uri="{FF2B5EF4-FFF2-40B4-BE49-F238E27FC236}">
                  <a16:creationId xmlns:a16="http://schemas.microsoft.com/office/drawing/2014/main" id="{B49AD389-937A-0645-EDAD-39F0B2218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05490" y="5306034"/>
              <a:ext cx="1739595" cy="1080000"/>
            </a:xfrm>
            <a:prstGeom prst="rect">
              <a:avLst/>
            </a:prstGeom>
          </p:spPr>
        </p:pic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6DB95D1-1083-B277-97A4-99B452B991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2136" y="5524551"/>
              <a:ext cx="1165003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E426B3-1B69-5C40-8720-985ECA83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86663" y="5252034"/>
              <a:ext cx="868155" cy="1188000"/>
            </a:xfrm>
            <a:prstGeom prst="rect">
              <a:avLst/>
            </a:prstGeom>
          </p:spPr>
        </p:pic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F70A416E-661D-992A-64FF-F2F9E77D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470" y="6300725"/>
            <a:ext cx="1573192" cy="4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0DB2978-95A3-2651-2A14-2F7C747188B4}"/>
              </a:ext>
            </a:extLst>
          </p:cNvPr>
          <p:cNvSpPr txBox="1">
            <a:spLocks/>
          </p:cNvSpPr>
          <p:nvPr/>
        </p:nvSpPr>
        <p:spPr>
          <a:xfrm>
            <a:off x="4355119" y="2472512"/>
            <a:ext cx="3403426" cy="98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/>
                </a:solidFill>
                <a:latin typeface="Helvetica" pitchFamily="2" charset="0"/>
                <a:cs typeface="Courier New" panose="02070309020205020404" pitchFamily="49" charset="0"/>
              </a:rPr>
              <a:t>Theory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98CE2-635C-AEA2-9AB0-E72F40E4007F}"/>
              </a:ext>
            </a:extLst>
          </p:cNvPr>
          <p:cNvSpPr txBox="1"/>
          <p:nvPr/>
        </p:nvSpPr>
        <p:spPr>
          <a:xfrm>
            <a:off x="111337" y="5380672"/>
            <a:ext cx="478015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1" dirty="0">
                <a:solidFill>
                  <a:srgbClr val="1F3764"/>
                </a:solidFill>
                <a:effectLst/>
                <a:latin typeface="Helvetica" pitchFamily="2" charset="0"/>
              </a:rPr>
              <a:t>Bayesian Methods for the Social Sciences II</a:t>
            </a:r>
          </a:p>
          <a:p>
            <a:pPr algn="l"/>
            <a:endParaRPr lang="en-NL" sz="2400" dirty="0">
              <a:solidFill>
                <a:srgbClr val="0563C1"/>
              </a:solidFill>
              <a:latin typeface="Helvetica" pitchFamily="2" charset="0"/>
              <a:cs typeface="Times New Roman" panose="02020603050405020304" pitchFamily="18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NL" sz="1800" dirty="0">
                <a:solidFill>
                  <a:srgbClr val="0563C1"/>
                </a:solidFill>
                <a:latin typeface="Helvetica" pitchFamily="2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m.marsman@uva.nl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ayesiangraphicalmodeling.com</a:t>
            </a:r>
          </a:p>
        </p:txBody>
      </p:sp>
    </p:spTree>
    <p:extLst>
      <p:ext uri="{BB962C8B-B14F-4D97-AF65-F5344CB8AC3E}">
        <p14:creationId xmlns:p14="http://schemas.microsoft.com/office/powerpoint/2010/main" val="113123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92F6-2B54-85A1-43AE-CEF44B8B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701F1-7FB0-5049-9585-A527C598278C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2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144462"/>
            <a:endParaRPr lang="en-US" sz="28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51704D-85E5-82F9-FB9D-7C8B29CBBBE1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148BE26-51DC-4A1B-992C-2642E97A9547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56F8C4-A47D-0EE0-6951-15D15C1006C2}"/>
              </a:ext>
            </a:extLst>
          </p:cNvPr>
          <p:cNvCxnSpPr>
            <a:cxnSpLocks/>
            <a:stCxn id="70" idx="7"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42FB-9AB7-C690-FCA4-1C14CF75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11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FB58AF-A4EC-D435-4722-1A932678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3509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True absence.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D0F60B-72BF-7219-8284-A5DCC4A5D3E7}"/>
              </a:ext>
            </a:extLst>
          </p:cNvPr>
          <p:cNvSpPr/>
          <p:nvPr/>
        </p:nvSpPr>
        <p:spPr>
          <a:xfrm>
            <a:off x="6689051" y="4695050"/>
            <a:ext cx="2229661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3AE553-AC93-D0C8-EE71-C596720DD418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6F7CCB-1AD3-1F50-2E48-AE59667A0E9A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DB94CA-1EF4-44C9-64F6-6254E20A1B94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6862BDD-048F-D054-EAEC-2BFE238CF6F6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7FE8E67-EAE1-C76B-4FC1-E51AE73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A4CE7DF-C766-0D61-3603-6C4D5FC47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8982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1946-96A2-13BA-8D2E-2869F40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712C05-A601-E358-CE78-0FBE02FF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01831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88457B-F880-885C-2248-EA0BEA86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9298">
            <a:off x="10310280" y="2977933"/>
            <a:ext cx="1592590" cy="151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FBD98-A1A9-C883-BAB8-F6A9ED34A4D5}"/>
              </a:ext>
            </a:extLst>
          </p:cNvPr>
          <p:cNvSpPr/>
          <p:nvPr/>
        </p:nvSpPr>
        <p:spPr>
          <a:xfrm>
            <a:off x="5973650" y="3925613"/>
            <a:ext cx="5555455" cy="1789388"/>
          </a:xfrm>
          <a:prstGeom prst="rect">
            <a:avLst/>
          </a:prstGeom>
          <a:solidFill>
            <a:schemeClr val="bg1"/>
          </a:solidFill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92ECE-BDC1-5C74-39DC-424F04F8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14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D5992F3-4CBB-F805-7E7F-9DC0EE53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68596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978798-D62B-E5CD-464D-3A386CB0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62A1D-0654-E729-26E7-723E10A1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139908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4B5F-C5DD-CCBA-86E7-AC1BD517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7FB4884-08CB-7F40-A024-C99FB971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169832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6E322-1D62-15C7-A9F9-69DC351CE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riangle 64">
            <a:extLst>
              <a:ext uri="{FF2B5EF4-FFF2-40B4-BE49-F238E27FC236}">
                <a16:creationId xmlns:a16="http://schemas.microsoft.com/office/drawing/2014/main" id="{8327AE00-5E9F-A6DC-7D09-E4D8F96EC3A0}"/>
              </a:ext>
            </a:extLst>
          </p:cNvPr>
          <p:cNvSpPr/>
          <p:nvPr/>
        </p:nvSpPr>
        <p:spPr>
          <a:xfrm rot="20701966">
            <a:off x="3727055" y="3852281"/>
            <a:ext cx="450430" cy="1343095"/>
          </a:xfrm>
          <a:prstGeom prst="triangle">
            <a:avLst/>
          </a:prstGeom>
          <a:solidFill>
            <a:srgbClr val="150B0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DD6916-4314-CA7C-CD5E-47391EB09D9D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1A85C-FDAA-69B2-4B88-AB5030A36D42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826355-6CA4-E56D-9FBB-530BD6FDB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pic>
        <p:nvPicPr>
          <p:cNvPr id="60" name="Picture 2" descr="The globular star cluster, NGC 1466, shows us the diversity of stars. Heavier blue stars are pulled toward the middle of the cluster.">
            <a:extLst>
              <a:ext uri="{FF2B5EF4-FFF2-40B4-BE49-F238E27FC236}">
                <a16:creationId xmlns:a16="http://schemas.microsoft.com/office/drawing/2014/main" id="{6EA300BB-38BF-E22E-7795-BC6FDF3A3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109" y="4590896"/>
            <a:ext cx="2919545" cy="1871003"/>
          </a:xfrm>
          <a:prstGeom prst="cloud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itle 1">
            <a:extLst>
              <a:ext uri="{FF2B5EF4-FFF2-40B4-BE49-F238E27FC236}">
                <a16:creationId xmlns:a16="http://schemas.microsoft.com/office/drawing/2014/main" id="{13E77AAD-3CE7-D6DF-5D84-7B2A5063D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3960674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F5584E57-3286-11EB-275B-7CF779EC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18</a:t>
            </a:fld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9AA6AB41-5FD7-7E8D-B519-A815A620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4231599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0D4C2EFC-83EE-3628-A973-67BA4CC40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25326" y="4855699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4A0DD7EE-93D6-3242-FE5C-C71A0A2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7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III: Tutorial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AE5124-3681-6045-E171-A02897581A44}"/>
              </a:ext>
            </a:extLst>
          </p:cNvPr>
          <p:cNvGrpSpPr/>
          <p:nvPr/>
        </p:nvGrpSpPr>
        <p:grpSpPr>
          <a:xfrm>
            <a:off x="9130043" y="2274090"/>
            <a:ext cx="2845331" cy="2533424"/>
            <a:chOff x="8116963" y="2349000"/>
            <a:chExt cx="2845331" cy="25334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650640-A1C0-382F-7ED0-9F3EAC5AE002}"/>
                </a:ext>
              </a:extLst>
            </p:cNvPr>
            <p:cNvGrpSpPr/>
            <p:nvPr/>
          </p:nvGrpSpPr>
          <p:grpSpPr>
            <a:xfrm>
              <a:off x="8116963" y="2349000"/>
              <a:ext cx="2845331" cy="2533424"/>
              <a:chOff x="7171993" y="2349000"/>
              <a:chExt cx="2845331" cy="2533424"/>
            </a:xfrm>
          </p:grpSpPr>
          <p:pic>
            <p:nvPicPr>
              <p:cNvPr id="7" name="Picture 6" descr="Icon&#10;&#10;Description automatically generated">
                <a:extLst>
                  <a:ext uri="{FF2B5EF4-FFF2-40B4-BE49-F238E27FC236}">
                    <a16:creationId xmlns:a16="http://schemas.microsoft.com/office/drawing/2014/main" id="{FF46803A-2991-AB0F-7E31-5F2CCA7F6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64865" y="234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CE2D8E-62B0-D3E5-2ADA-EA100201CA1E}"/>
                  </a:ext>
                </a:extLst>
              </p:cNvPr>
              <p:cNvSpPr txBox="1"/>
              <p:nvPr/>
            </p:nvSpPr>
            <p:spPr>
              <a:xfrm>
                <a:off x="7171993" y="4359204"/>
                <a:ext cx="28453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Part IV: Practical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5DAE8FA-BAD0-0186-D71D-5D8BE26B27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67171" y="2595816"/>
              <a:ext cx="858992" cy="1260000"/>
              <a:chOff x="4110393" y="5245072"/>
              <a:chExt cx="680214" cy="1080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AF23011-D945-13D5-76DC-1CAC0FB7F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2401"/>
              <a:stretch/>
            </p:blipFill>
            <p:spPr>
              <a:xfrm>
                <a:off x="4110393" y="5245072"/>
                <a:ext cx="514065" cy="10800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6072A44-7DB0-AD60-B9E7-2BEE2E696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8293" t="48040" r="9"/>
              <a:stretch/>
            </p:blipFill>
            <p:spPr>
              <a:xfrm>
                <a:off x="4244118" y="5775815"/>
                <a:ext cx="546489" cy="549257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EA2FEB-1589-E0FC-D473-3E15B6E0E892}"/>
              </a:ext>
            </a:extLst>
          </p:cNvPr>
          <p:cNvGrpSpPr/>
          <p:nvPr/>
        </p:nvGrpSpPr>
        <p:grpSpPr>
          <a:xfrm>
            <a:off x="280481" y="2303810"/>
            <a:ext cx="2480166" cy="2503704"/>
            <a:chOff x="658284" y="2339904"/>
            <a:chExt cx="2480166" cy="250370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E271D2A-AADE-4AF7-6431-519D4971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8255" y="2339904"/>
              <a:ext cx="1440000" cy="1440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551667-3A3F-AF9C-903B-B7452A15A57F}"/>
                </a:ext>
              </a:extLst>
            </p:cNvPr>
            <p:cNvSpPr txBox="1"/>
            <p:nvPr/>
          </p:nvSpPr>
          <p:spPr>
            <a:xfrm>
              <a:off x="658284" y="4320388"/>
              <a:ext cx="24801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Context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1801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34996DDB-F77E-2474-3EA1-47562A8B7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46845" y="3354394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B573A0C0-F640-B40A-0287-D2EA8B57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4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9990FE-9080-A368-233E-4CB53E4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484000"/>
            <a:ext cx="40894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assign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weights (probabilities) to the possible structures to reflect our uncertainty about the true structure.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76263-E099-8ECF-859A-ED149FAE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4520861"/>
            <a:ext cx="2819400" cy="4699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9D2460-97FB-A03D-D1BA-D13E8D42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36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BD6D5-4791-E106-F911-9EE49A97E020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2DFA3-BBD7-0031-2FCC-3F8336AF0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17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4521A7-B5CB-9DB0-AE7E-09FA53F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1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F3219-82A8-5792-369C-DFAD30D2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2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31F32C-071B-439A-8C65-5D41DB052B5E}"/>
              </a:ext>
            </a:extLst>
          </p:cNvPr>
          <p:cNvSpPr/>
          <p:nvPr/>
        </p:nvSpPr>
        <p:spPr>
          <a:xfrm>
            <a:off x="8390197" y="5144898"/>
            <a:ext cx="2516659" cy="646331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A83E-8E5C-44CA-C520-B17AE801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9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 rot="21008368">
            <a:off x="4826301" y="4942465"/>
            <a:ext cx="3695586" cy="1739900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DE7A7-B8E2-B8A2-5C47-3EC7AAC0276B}"/>
              </a:ext>
            </a:extLst>
          </p:cNvPr>
          <p:cNvSpPr txBox="1"/>
          <p:nvPr/>
        </p:nvSpPr>
        <p:spPr>
          <a:xfrm rot="21012150">
            <a:off x="4585827" y="4576923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Predictive Updating Factor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0E33F-20B3-1A47-E5A8-C216A77C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7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A3A20-01A8-E1D4-3779-102136A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>
            <a:off x="5315814" y="5131176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4F47DC-29B5-983C-5EC5-B75545123440}"/>
              </a:ext>
            </a:extLst>
          </p:cNvPr>
          <p:cNvSpPr/>
          <p:nvPr/>
        </p:nvSpPr>
        <p:spPr>
          <a:xfrm>
            <a:off x="5867399" y="5830839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1940A-80AC-CDA6-733A-79B95CD6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26984-67D7-8F08-CD3E-4DA15C18E0E6}"/>
              </a:ext>
            </a:extLst>
          </p:cNvPr>
          <p:cNvSpPr/>
          <p:nvPr/>
        </p:nvSpPr>
        <p:spPr>
          <a:xfrm>
            <a:off x="743296" y="5460999"/>
            <a:ext cx="3612804" cy="594923"/>
          </a:xfrm>
          <a:prstGeom prst="rect">
            <a:avLst/>
          </a:prstGeom>
          <a:noFill/>
          <a:ln w="508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57EF6-E763-409F-1DF9-40A743A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298ACA-3BCD-207C-B451-A87C2A6A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8A9E85-757A-0410-45EF-535236BE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AEB0-7911-58D4-CF48-0C590E2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79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85C7C-D66A-FA92-4EE5-0A5B26FFF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C1B0-DC53-A107-47F7-EA1FBFBD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A6EF2-F8BA-332D-48AC-BC9CBF37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8DB9E6-957D-9409-84A9-9A23FACED77C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9535B6-A158-75FD-F8A3-885B9AC51579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A53D604-6B8F-D6AF-EB5C-2E06A596F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AC1DDE-453E-72BC-50BF-AAC7EEAE462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7250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0539F-BDE2-64B3-B382-53EBAF91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2649CC-1789-D5B5-A93D-F8A4E383C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4A0D73DF-564F-3BF2-C63C-A1EEEDB9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63C81B-40B4-643E-EAD1-36337E622BB8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2483AE3-D151-3214-914F-FDC60FBC3517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8D9B46E-98F1-5C6B-F8B1-4E62E59D5560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3093D77-1908-93B5-3A37-283FC3B53538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578C995-4148-753C-51EA-31EAC63971CA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75A6B8EE-6412-5CF5-9828-2EE586B442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61719C08-6572-F641-7D9F-68CEB54F67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9E08A9B7-75B8-9E51-CEA5-5E40840DD1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9B234C15-0D45-C223-774F-10B6860F83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7CEEC3BC-B328-820C-E93A-FDEF8DD701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D14175D8-5C3E-21C8-47BD-777AEC9E6D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CFA3303-8B9D-35ED-1A95-15BFFD12E373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F12A7880-4C76-1D2E-70C8-999F50DF49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968B91F3-1AA8-FFAE-2F8D-DCBF610428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2FAC2EE4-9F88-2844-27F4-C3B77C15B5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5E89900F-DAA7-0108-CBD5-8730CDC5FC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287886BB-E796-13B8-6F69-C9FD649298E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19C3047-A5C1-0EAD-76FE-FD70B3E8716A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59B9A4DA-F100-5A75-892A-25FBC7A124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E0FB1DDC-8321-0E6A-2A43-8229BF8506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D97D9FAA-3753-10B5-BD36-396EB9D82B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BA78468B-FB25-7C44-66BB-E3FE02C5FE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78089030-24E7-0593-6909-06E7FF85E7F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163483A6-D0DE-ABB2-CCE8-0648604A61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AD1AB7AD-B966-B304-BAF7-F7966844CC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51F6E2A0-8281-8F5B-1965-D32C9B3BD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5170173-F77E-CA13-8216-50A010EB29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2483C6F-3A15-3050-E21D-B71D9DACD9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8F218DF-8EC6-9D49-FA7B-BFE9CB8C94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F3BDB31E-8D7E-617D-9E32-68B9D652A1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E98570A7-B74E-E817-AB59-F07F98C791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82DFB822-90BD-1EFB-A8D6-700F7F57C1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188A2594-2AB6-24A7-8A78-93AD67F7A21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C7E5E926-3B55-2905-8147-3492770C75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2E1E09E-D30A-49E5-1AD2-856A710BE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2216E00F-957C-F2CA-AF0B-7DBE1C7D937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3F0116E7-4AE2-B7B2-D312-214B305B0E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6C699E31-A37D-F21D-4953-C21B8DF5D4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05E0464-3821-1CD9-5702-8DE2DFA24C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15B64E48-3150-E83E-C81F-FF3B5D8BB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3525C438-C0D4-EBEA-6CAE-0C88E4C1DA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32DE46FC-E85B-59ED-C0F0-F6D83042A9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D8E4F14-47F3-C55D-5DF5-DEE1104169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0E630BC9-19CA-3391-E1E0-507209F0E2A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0979499-0DE4-938C-7340-23EB285FC4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CDE7CA81-E36C-34B8-32E0-545D3520D98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BECF998-B578-8FFC-859D-02D0456F6E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7B56C4C-8F41-6916-BF5F-D23C3D4D9C8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987127B-74F8-AEE6-0901-F3EEAD63FF7C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8D31653-0DCD-1E74-4F1C-CC1CDEBCAA2D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1D16495-8F80-4923-774A-51AAE4824748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93D3971-3634-D221-2225-93C0C436CDEE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62AC1A46-0728-EF22-903E-AAEBC2343CDE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82A4C91-915F-D97E-634D-4D6A3E7DDFFC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9BD30AB-73C7-39CE-6BE6-9B4A30098E0E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F6E6549-1CAD-37C6-7E5A-84113AC580B9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32EDD3B-8224-507E-0620-770E7EBAEE14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B359D4B-BF5B-501C-63A7-A016404DFEC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8EAF2-3486-CA5F-4213-6B226EA4A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C47FEE-E188-C014-4049-CAF31CB91518}"/>
              </a:ext>
            </a:extLst>
          </p:cNvPr>
          <p:cNvSpPr txBox="1"/>
          <p:nvPr/>
        </p:nvSpPr>
        <p:spPr>
          <a:xfrm>
            <a:off x="8850601" y="4142709"/>
            <a:ext cx="3201866" cy="101566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Beta-Bernoulli</a:t>
            </a:r>
          </a:p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Stochastic Block Model</a:t>
            </a:r>
          </a:p>
        </p:txBody>
      </p:sp>
    </p:spTree>
    <p:extLst>
      <p:ext uri="{BB962C8B-B14F-4D97-AF65-F5344CB8AC3E}">
        <p14:creationId xmlns:p14="http://schemas.microsoft.com/office/powerpoint/2010/main" val="4408617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845D1-74D7-7406-D441-73861DBD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8C450-0179-1CF3-B4F7-BE7E5E0C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37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32</a:t>
            </a:fld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779B5-E9FD-090B-D76A-FC0399D5FF21}"/>
              </a:ext>
            </a:extLst>
          </p:cNvPr>
          <p:cNvCxnSpPr>
            <a:cxnSpLocks/>
          </p:cNvCxnSpPr>
          <p:nvPr/>
        </p:nvCxnSpPr>
        <p:spPr>
          <a:xfrm flipV="1">
            <a:off x="10103855" y="2713829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9CC6D-0DE7-E662-51ED-BA2969F17FF9}"/>
              </a:ext>
            </a:extLst>
          </p:cNvPr>
          <p:cNvCxnSpPr>
            <a:cxnSpLocks/>
          </p:cNvCxnSpPr>
          <p:nvPr/>
        </p:nvCxnSpPr>
        <p:spPr>
          <a:xfrm flipH="1" flipV="1">
            <a:off x="7947300" y="2679560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BACAFBD9-4B56-D423-10F7-9AD858C7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4" y="195882"/>
            <a:ext cx="2506881" cy="23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24A3F3-4440-729E-BCBC-2F355CA60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038" y="195882"/>
            <a:ext cx="2506881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31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7" y="5856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1" y="5858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59" y="5856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29" y="5856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3" y="1462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5" y="1464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3" y="1462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3" y="1462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011FB8-65ED-A874-97C1-381FDC9A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483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482A6-AE47-3AB2-E40F-BC3F4C20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2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1"/>
            <a:ext cx="2100696" cy="5030183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ECD68-92C1-9246-4EE0-EC374BCF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0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37763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11876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13705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3524-2873-754C-2F69-41C960EB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60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203D9E-AB2B-6836-BAA0-C55E3F8D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0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8DC039-7926-8E2B-E68E-1EBEFB23F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3968750"/>
            <a:ext cx="7429500" cy="171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274CE-788F-E5D3-F6C7-4E06CF58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7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AB1588-3524-2961-42DE-854973C19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600" y="3967200"/>
            <a:ext cx="7632700" cy="1866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2912-34D7-3D60-A83D-ED6C480D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36E471-21D8-F79C-9421-0BA24E26C43E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53B301-2898-18CD-4349-3E8824BA12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8BF5419-D817-C74F-BD9D-98E036ED969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141EA41-1DE1-464C-76BC-2D6E954200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D14C79-4F50-06BE-11BC-194B16311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4A7EE2C-BF4C-CC79-6D24-9F51F93084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DC07-D59B-74E5-FA8D-A21EB35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9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57A45-D8D1-C0D3-E5C6-8DA78BCD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FB27F-437B-62E8-8ED1-23063E85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32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7920239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7923108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7A4F1BE-17CE-F8D3-7EB3-4085D8264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6" y="4363138"/>
            <a:ext cx="7658100" cy="469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6FDECEB-4C84-777C-F419-0E7B2D8EE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3389067"/>
            <a:ext cx="7658100" cy="4699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F601B1-DB85-95E0-1CE8-8ACD19D8D42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404596-03AD-9C08-D5AA-7D0537829B92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A78B27-8815-6AFD-11F6-2E027AEE0A3A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27E292-F2F1-BE37-5DFB-A11CF2DFDB9F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84900F-F450-4BC4-7BC9-2FDE8DD621F9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07E41-2DD5-CC75-6FE4-856AE2313B09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3F40B3-4344-E5EE-6DC0-21BC097EECB4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12C53-DD69-18B7-90CE-3B4F8D380AF1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CF1066-0000-3895-46B1-98CFACD2CF5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5591BF-1BF5-E6CC-011A-75161A824C8A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F2BF74-9F3F-0047-0D28-26E767122DA7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8AA3F-1C10-A01A-69B7-DF99A3ED8B48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15274-DDCE-A646-289D-B0EB6B526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85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23576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236050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DB61C-A247-B463-FC69-D1E7CAEB39AE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37D4D-CBBB-62A9-5BC3-EDAF601545AF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42841C-5668-89C4-4ED6-D7D25FCD0CAA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53CE5-C9EA-5B76-C89B-B09B5B093F50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C59DF7-33D8-14A2-296F-5D2C3E0A3A74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835F22-46DE-6AEA-6D8E-899DB072FFD6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09AA5B-9B16-680E-09BA-4851E0C2425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800DDA-4801-EB2D-310D-0EB8726E3927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0897D-3CEF-38D9-36D8-BC9AFE07A545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569C77-CF50-2581-6295-03C16265293A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BD1343-8471-2BA1-CD85-EB0833CBB590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F08B61-E4A5-88FE-5C4E-2813E5AA7019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75C597-646F-38F7-D608-3856696FE2FA}"/>
              </a:ext>
            </a:extLst>
          </p:cNvPr>
          <p:cNvSpPr txBox="1"/>
          <p:nvPr/>
        </p:nvSpPr>
        <p:spPr>
          <a:xfrm>
            <a:off x="-190500" y="723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08D0251-5060-92DF-83AE-A722A054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5" y="3434470"/>
            <a:ext cx="22352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38AE5D7-8166-B53E-7322-66E1B14DA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5" y="4363138"/>
            <a:ext cx="2235200" cy="4699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D7CD6BF-849C-B033-3925-50E6346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609816"/>
            <a:ext cx="2159000" cy="1092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8C01F-6A2D-1136-0B46-11ABC9A4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785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D4C7-CED7-A2E8-85F5-AF2BAF1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955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9F8561-8176-56E5-2573-C635B929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599" y="3463927"/>
            <a:ext cx="7772400" cy="450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7D4828-68DE-8DD5-0ADB-598E53AC3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599" y="4368524"/>
            <a:ext cx="7978385" cy="450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6BF83-0AED-F7CC-0109-D89AFEC0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89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983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.17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985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.32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983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983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589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591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.21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589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.10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589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39705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397053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57AA-7404-AD93-D4B0-10F8A8F8B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07" y="4359145"/>
            <a:ext cx="3721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74362-1C49-D2FF-3FF1-67D2FE78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80" y="3461589"/>
            <a:ext cx="3721100" cy="469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8D626-6ADD-00F6-BA2E-A52702F37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95" y="3587683"/>
            <a:ext cx="5092700" cy="10922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B908E3-55B1-6414-47B5-2AD8FCEA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24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1365250" y="4266837"/>
            <a:ext cx="9461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data are 4.6 times more likely under structures that include an edge between variables 1 and 3!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57DE66-F65D-00C8-077C-2C0F09B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12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64FAE1-9755-3518-42AF-D065A4CF1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784350"/>
            <a:ext cx="7442200" cy="1384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355600" y="3822700"/>
            <a:ext cx="412484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0070C0"/>
                </a:solidFill>
                <a:latin typeface="Helvetica" pitchFamily="2" charset="0"/>
              </a:rPr>
              <a:t>Evidence of presence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accent2"/>
                </a:solidFill>
                <a:latin typeface="Helvetica" pitchFamily="2" charset="0"/>
              </a:rPr>
              <a:t>Evidence of absence</a:t>
            </a:r>
          </a:p>
          <a:p>
            <a:endParaRPr lang="en-US" sz="3200">
              <a:solidFill>
                <a:srgbClr val="00B0F0"/>
              </a:solidFill>
              <a:latin typeface="Helvetica" pitchFamily="2" charset="0"/>
            </a:endParaRPr>
          </a:p>
          <a:p>
            <a:r>
              <a:rPr lang="en-US" sz="320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Weak evidence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0F9F3-C9C6-CB93-0EEB-846DE8AA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5828536"/>
            <a:ext cx="3530600" cy="469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87FE7-A0F6-4953-F0BB-70D78083F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0" y="3992288"/>
            <a:ext cx="2044700" cy="406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FE06FB-23A8-1022-E5A5-F2ADCD719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850" y="4865022"/>
            <a:ext cx="25019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77966-4DB6-D86D-A6A9-F3F9D0673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89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DA65EEB9-0764-0BB6-2F34-5F27C67E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Quiz: Why are edges missing?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AC86D-F2C0-F58C-0F3D-4DC4200E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79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758E1B-05A6-3166-4945-3458669781CF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2A8D40-EABC-1BC2-1836-B943CD104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CE34F3-3700-D81D-D295-B0DA0C32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BD45C9-BAD2-64DC-271A-6E211F4143B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D159920-2DD7-332C-1F6F-F922377C30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E784340-3D42-AE3D-899A-E094BDF570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ED41DF-820E-0B77-4CEE-048DD2E1EC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22D04-B800-4277-DF68-A0DE04966C9B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8CC878A-44DC-FC25-16F2-977C31B75D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2E6299-AC1B-08D4-D535-5B21F828AC8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618129C-8FBF-B19B-C580-243F7E5F3B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9CF71C-93F8-A6C3-6E5F-E5BD0CCCA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D3D996-9EE9-9254-F64F-1320D1D339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7F0D0-9B25-CDDD-C11A-7862A8F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BC1889-1E75-C22E-51D0-9DA11E9FD49A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253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FF5919-0AA2-7054-CDC1-848FC7FF91EB}"/>
              </a:ext>
            </a:extLst>
          </p:cNvPr>
          <p:cNvGrpSpPr>
            <a:grpSpLocks noChangeAspect="1"/>
          </p:cNvGrpSpPr>
          <p:nvPr/>
        </p:nvGrpSpPr>
        <p:grpSpPr>
          <a:xfrm>
            <a:off x="6687212" y="2120596"/>
            <a:ext cx="4820943" cy="3600000"/>
            <a:chOff x="2451100" y="1014039"/>
            <a:chExt cx="7024114" cy="5245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0509D92-94C0-CE9C-5C14-06C1358F9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59" r="1"/>
            <a:stretch/>
          </p:blipFill>
          <p:spPr>
            <a:xfrm>
              <a:off x="2451100" y="1014039"/>
              <a:ext cx="7024114" cy="5245100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4B6895E-7673-7698-AA76-ECFCC393DF45}"/>
                </a:ext>
              </a:extLst>
            </p:cNvPr>
            <p:cNvGrpSpPr/>
            <p:nvPr/>
          </p:nvGrpSpPr>
          <p:grpSpPr>
            <a:xfrm>
              <a:off x="2745526" y="1108465"/>
              <a:ext cx="6441245" cy="5144838"/>
              <a:chOff x="4861976" y="1197653"/>
              <a:chExt cx="6441245" cy="514483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0F4AE5-DD3B-4C37-4E39-8E6C8697168E}"/>
                  </a:ext>
                </a:extLst>
              </p:cNvPr>
              <p:cNvGrpSpPr/>
              <p:nvPr/>
            </p:nvGrpSpPr>
            <p:grpSpPr>
              <a:xfrm>
                <a:off x="6631567" y="1197653"/>
                <a:ext cx="1235986" cy="1116000"/>
                <a:chOff x="5129776" y="1008542"/>
                <a:chExt cx="1235986" cy="111600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24EC207-C6D3-8C84-5E3A-EABB783D6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959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4FE15A9-CAFA-A555-24BE-DE521EAA082F}"/>
                    </a:ext>
                  </a:extLst>
                </p:cNvPr>
                <p:cNvSpPr txBox="1"/>
                <p:nvPr/>
              </p:nvSpPr>
              <p:spPr>
                <a:xfrm>
                  <a:off x="5129776" y="1246023"/>
                  <a:ext cx="1235986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A3C4E2F-CA56-7082-0BBE-D5902F0916A8}"/>
                  </a:ext>
                </a:extLst>
              </p:cNvPr>
              <p:cNvGrpSpPr/>
              <p:nvPr/>
            </p:nvGrpSpPr>
            <p:grpSpPr>
              <a:xfrm>
                <a:off x="4861976" y="2915400"/>
                <a:ext cx="1186941" cy="1116000"/>
                <a:chOff x="5078096" y="1110142"/>
                <a:chExt cx="1186941" cy="1116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74032F9-C083-C5B5-AEAA-656DD2603A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15F516-0994-8DF5-BD37-DD984EC634EA}"/>
                    </a:ext>
                  </a:extLst>
                </p:cNvPr>
                <p:cNvSpPr txBox="1"/>
                <p:nvPr/>
              </p:nvSpPr>
              <p:spPr>
                <a:xfrm>
                  <a:off x="5078096" y="1334924"/>
                  <a:ext cx="118694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B4E403D-38B0-E9FE-9A0E-DF159DA52494}"/>
                  </a:ext>
                </a:extLst>
              </p:cNvPr>
              <p:cNvGrpSpPr/>
              <p:nvPr/>
            </p:nvGrpSpPr>
            <p:grpSpPr>
              <a:xfrm>
                <a:off x="5587436" y="5226491"/>
                <a:ext cx="1322404" cy="1116000"/>
                <a:chOff x="5099266" y="1160942"/>
                <a:chExt cx="1322404" cy="111600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B747390-56CF-75FD-B0EB-ADBAB7E777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A08FF0-79ED-D303-9F98-9B05E6864E0B}"/>
                    </a:ext>
                  </a:extLst>
                </p:cNvPr>
                <p:cNvSpPr txBox="1"/>
                <p:nvPr/>
              </p:nvSpPr>
              <p:spPr>
                <a:xfrm>
                  <a:off x="5099266" y="1436522"/>
                  <a:ext cx="1322404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3F4F9C9-8091-00BD-A6B5-D0EFA15432C5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1D690409-D86A-B9C0-429C-C28D91680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4BEFEA4-A291-8E7E-070D-A267724DE3A6}"/>
                    </a:ext>
                  </a:extLst>
                </p:cNvPr>
                <p:cNvSpPr txBox="1"/>
                <p:nvPr/>
              </p:nvSpPr>
              <p:spPr>
                <a:xfrm>
                  <a:off x="5327276" y="1373024"/>
                  <a:ext cx="815585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9F5595D-09FA-4F52-D8B6-4B4901A67EDC}"/>
                  </a:ext>
                </a:extLst>
              </p:cNvPr>
              <p:cNvGrpSpPr/>
              <p:nvPr/>
            </p:nvGrpSpPr>
            <p:grpSpPr>
              <a:xfrm>
                <a:off x="10116280" y="3922244"/>
                <a:ext cx="1186941" cy="1116000"/>
                <a:chOff x="5089940" y="1160942"/>
                <a:chExt cx="1186941" cy="11160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68C243D-4E9F-CC07-143D-687DC4C26E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19676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CE9D4DC-BC14-EE23-A6E1-9BD3D329B07C}"/>
                    </a:ext>
                  </a:extLst>
                </p:cNvPr>
                <p:cNvSpPr txBox="1"/>
                <p:nvPr/>
              </p:nvSpPr>
              <p:spPr>
                <a:xfrm>
                  <a:off x="5089940" y="1546589"/>
                  <a:ext cx="1186941" cy="4035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35D0343-BD9D-EDA2-C9D2-5972F592860E}"/>
                  </a:ext>
                </a:extLst>
              </p:cNvPr>
              <p:cNvGrpSpPr/>
              <p:nvPr/>
            </p:nvGrpSpPr>
            <p:grpSpPr>
              <a:xfrm>
                <a:off x="8281093" y="5077371"/>
                <a:ext cx="1114885" cy="1116000"/>
                <a:chOff x="5171335" y="1024522"/>
                <a:chExt cx="1114885" cy="1116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88FC218-6594-65B0-62DD-887BE9C85E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71335" y="102452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21B8BCF-7A60-6F6C-4BF1-BCFB5731ACB7}"/>
                    </a:ext>
                  </a:extLst>
                </p:cNvPr>
                <p:cNvSpPr txBox="1"/>
                <p:nvPr/>
              </p:nvSpPr>
              <p:spPr>
                <a:xfrm>
                  <a:off x="5271223" y="1259135"/>
                  <a:ext cx="92769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B7A50FEB-8E0A-34DB-9C62-740153CC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Solution: Evidence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9FDC4-2E59-A695-95F0-0E9BF9803DAE}"/>
              </a:ext>
            </a:extLst>
          </p:cNvPr>
          <p:cNvSpPr txBox="1"/>
          <p:nvPr/>
        </p:nvSpPr>
        <p:spPr>
          <a:xfrm>
            <a:off x="8204660" y="234119"/>
            <a:ext cx="3749744" cy="55399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Absence of evidence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830537-6F96-87D0-4CD7-47CC6BDD0838}"/>
              </a:ext>
            </a:extLst>
          </p:cNvPr>
          <p:cNvSpPr txBox="1"/>
          <p:nvPr/>
        </p:nvSpPr>
        <p:spPr>
          <a:xfrm>
            <a:off x="8204660" y="1098264"/>
            <a:ext cx="3749744" cy="553998"/>
          </a:xfrm>
          <a:prstGeom prst="rect">
            <a:avLst/>
          </a:prstGeom>
          <a:solidFill>
            <a:srgbClr val="991100"/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Evidence of absence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7D90-CEA9-EB19-B4D8-D4F202F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773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End of Part II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6037692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III: Tutorial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3111734" y="2298320"/>
            <a:ext cx="2454646" cy="2509194"/>
            <a:chOff x="1029505" y="2349000"/>
            <a:chExt cx="2454646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4546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51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EA2FEB-1589-E0FC-D473-3E15B6E0E892}"/>
              </a:ext>
            </a:extLst>
          </p:cNvPr>
          <p:cNvGrpSpPr/>
          <p:nvPr/>
        </p:nvGrpSpPr>
        <p:grpSpPr>
          <a:xfrm>
            <a:off x="280481" y="2303810"/>
            <a:ext cx="2480166" cy="2503704"/>
            <a:chOff x="658284" y="2339904"/>
            <a:chExt cx="2480166" cy="250370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E271D2A-AADE-4AF7-6431-519D4971E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18255" y="2339904"/>
              <a:ext cx="1440000" cy="1440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551667-3A3F-AF9C-903B-B7452A15A57F}"/>
                </a:ext>
              </a:extLst>
            </p:cNvPr>
            <p:cNvSpPr txBox="1"/>
            <p:nvPr/>
          </p:nvSpPr>
          <p:spPr>
            <a:xfrm>
              <a:off x="658284" y="4320388"/>
              <a:ext cx="24801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I: Context</a:t>
              </a:r>
            </a:p>
          </p:txBody>
        </p:sp>
      </p:grpSp>
      <p:sp>
        <p:nvSpPr>
          <p:cNvPr id="6" name="Right Arrow 5">
            <a:extLst>
              <a:ext uri="{FF2B5EF4-FFF2-40B4-BE49-F238E27FC236}">
                <a16:creationId xmlns:a16="http://schemas.microsoft.com/office/drawing/2014/main" id="{77D5C7DE-9FD6-9D11-9707-BFCC519E02B0}"/>
              </a:ext>
            </a:extLst>
          </p:cNvPr>
          <p:cNvSpPr/>
          <p:nvPr/>
        </p:nvSpPr>
        <p:spPr>
          <a:xfrm>
            <a:off x="5296834" y="2895177"/>
            <a:ext cx="836023" cy="489857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1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3A9-EF9E-AAC5-BBAB-0EF039FA8F0A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E63AAB-1C69-5956-4BB8-EC7F39068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60492C-15EA-22B0-2703-42A47D7ED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C0F68FB-7AA9-41AC-7803-F6D0BE06CED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AFBD581-6513-A5CB-43F1-7020E55E7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16B6DF-08DB-39A0-9886-E6430A0D67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0F7D2E-A032-DE9B-BBE1-CA9BC3B52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F558C1-AB51-55BE-FFD2-D1A0FBB6999C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184B64-907C-6466-B30D-F94603EF78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EBD318-D1F5-A9B8-ECCA-5501414CC5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BA0DF21-6C55-026B-C687-C64DC8C67573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8B80A23-2A9A-717C-168D-EDF4ED956D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8B4058-BE31-D6EE-97E8-7BDF8DA2C2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18C959-2D13-664D-35A5-365F1713D5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9E37A0E-A48F-E478-BD0B-6C31B4E9AD2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CD450D-D2E1-4449-9751-48454C3FD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AD48C93-2FE7-312C-F350-F54A7C7CB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8C7D45-BCDF-0DE5-1C7C-4AF1B2E07707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DA0294-4BF8-4E76-48AB-D275C95F46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55B05D8-15D9-B7B9-0768-57DB0557DA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A02677B-1F24-CFC5-17AB-6382D39188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3D1AFE-E543-1321-C8F7-18B5FD092A45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E681E5-E0DF-829F-748B-3270789CD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9008CB5-7C7C-7C18-09C0-C7C0D1F4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866014-4400-5918-8A53-92DC97A4679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A90A52E-A1A1-926A-D59F-7FB5AFF9B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325150A-A7EE-283D-3F22-A835BB902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F68290-4435-9E7D-9A32-C29B44150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A6AD76-79D0-2B79-8B20-032A684F5742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06F10A-230C-B827-C72F-3B2347B706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3F6CF5-8A05-1A94-6310-B74D2FC77C5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F6B8523-C6BE-F4DF-C68C-815BA4AAF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FD9F93-822E-1549-633A-93BF8C5A6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4F14275-7937-2986-7397-7F4328F2E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FF934FBF-F705-D955-18CE-B4DF650F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6</a:t>
            </a:fld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15BB06D-5240-CF1D-6DC8-C3C981ADD4CF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C1EAC-708D-9249-2D43-1275CC94ACEC}"/>
              </a:ext>
            </a:extLst>
          </p:cNvPr>
          <p:cNvSpPr/>
          <p:nvPr/>
        </p:nvSpPr>
        <p:spPr>
          <a:xfrm>
            <a:off x="673100" y="1690688"/>
            <a:ext cx="5549900" cy="4564339"/>
          </a:xfrm>
          <a:prstGeom prst="rect">
            <a:avLst/>
          </a:prstGeom>
          <a:noFill/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15069A-F52E-1D82-E675-FD61848C12F8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BE1C1B-5746-8EF9-FC9C-F99FE1882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7A9285-6F69-DFCD-89A0-5709DE5E9A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E1DC7-E90D-40F4-8262-FC3E388FA3E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F5F395-8A4D-00E7-3AA2-8C2DB5D3DE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C70DDA-4519-30B5-0956-BCBA4096D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DDBCB3D-56BF-D721-E25D-D5BF7C088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454FC73-798C-A88A-7BB1-6C82F298C11F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25DD88-8231-FEC4-0AA7-A8BC43DEF4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3160F2-00B6-A4E4-02CA-F93808BA4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AF5DEB6-232B-A37F-AB5A-E7329F8CB6F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5414E8-7197-032E-20C8-19ACF61CE7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5C7FA9F-7E28-978F-4C0A-0B38B3CEE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B4CAAE4-79A3-C4D6-AC64-C83A71F5A7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FC124D8-B759-D3B8-E261-D73DD36C45F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45F784F-A365-D4C4-BA95-064F1886D0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ED8F9D-CB2E-49C9-AA49-F7F1B1557B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DB740A4-C1A9-15F8-21E3-F186B0C8036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31A19F-8FAF-48D6-16A4-5D46F1C922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B65A575-44BE-A54A-2F97-4B43F8D963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1EF8778-AA70-B70F-9FA5-3867CA124B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4EF36C-0F71-D07D-7D27-C65DC69C6A44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E3398AA-A51C-CCE7-8F1B-003190072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57EC79-3518-1082-4286-AC006419C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B7E7C0E-503A-F6BB-1EAE-0DABF26E9F8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0F31FB-5904-5076-FC37-C348B2D217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FBB222-D64A-E7FA-4B70-44C31A1DF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A9449B-65CF-50C1-FEBA-D8A273C5E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E21B66-AB51-01DA-B350-49E2C1E762A3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942932-D1EA-3996-36A4-B5A897FA48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9E29BBF-3321-51B3-3105-F50D071B831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7E94B-2D4D-B3D4-432A-F4B50D96D3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B71693-DFD1-30B0-B7AC-AAC9939411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D5C5BAC-BF40-7227-1D9C-CD44A7B4A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A02DF76-8479-930D-B21B-F73F4F53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7</a:t>
            </a:fld>
            <a:endParaRPr lang="en-US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F0563E5-B759-DDE0-BCA5-44885EB3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27831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B18D7-A4E8-6D40-6486-C11617FD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661D9D-E435-449C-62BE-1742E0B9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22293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E09D2E-3E62-33B0-07FC-6CCCAB912302}"/>
              </a:ext>
            </a:extLst>
          </p:cNvPr>
          <p:cNvSpPr/>
          <p:nvPr/>
        </p:nvSpPr>
        <p:spPr>
          <a:xfrm>
            <a:off x="6096000" y="1710959"/>
            <a:ext cx="4161183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AD9D51-7ADD-0304-E07E-E90D88E3BE8E}"/>
              </a:ext>
            </a:extLst>
          </p:cNvPr>
          <p:cNvSpPr/>
          <p:nvPr/>
        </p:nvSpPr>
        <p:spPr>
          <a:xfrm rot="18966289">
            <a:off x="1810212" y="3637517"/>
            <a:ext cx="2206555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12A11-7E8F-A6F9-B9F3-45B3EE9C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38508-AC52-6C92-1EFC-672A7EDA7EE9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9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1517</Words>
  <Application>Microsoft Macintosh PowerPoint</Application>
  <PresentationFormat>Widescreen</PresentationFormat>
  <Paragraphs>799</Paragraphs>
  <Slides>51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Helvetica</vt:lpstr>
      <vt:lpstr>Proxima Nova</vt:lpstr>
      <vt:lpstr>Office Theme</vt:lpstr>
      <vt:lpstr>Bayesian Graphical Modeling </vt:lpstr>
      <vt:lpstr>Session setup</vt:lpstr>
      <vt:lpstr>Session setup</vt:lpstr>
      <vt:lpstr>Two fundamental questions in network analysis</vt:lpstr>
      <vt:lpstr>PowerPoint Presentation</vt:lpstr>
      <vt:lpstr>PowerPoint Presentation</vt:lpstr>
      <vt:lpstr>Two fundamental questions in network analysis</vt:lpstr>
      <vt:lpstr>A network of alcohol disorder symptoms</vt:lpstr>
      <vt:lpstr>PowerPoint Presentation</vt:lpstr>
      <vt:lpstr>PowerPoint Presentation</vt:lpstr>
      <vt:lpstr>A network of alcohol disorder symptoms</vt:lpstr>
      <vt:lpstr>A network of alcohol disorder symptoms</vt:lpstr>
      <vt:lpstr>Two take-home messages</vt:lpstr>
      <vt:lpstr>Two take-home messages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prior structure probabilities</vt:lpstr>
      <vt:lpstr>The prior structure probabilities</vt:lpstr>
      <vt:lpstr>The prior structure probabilities</vt:lpstr>
      <vt:lpstr>The marginal likelihood</vt:lpstr>
      <vt:lpstr>Bayesian estimation: prior probabilities</vt:lpstr>
      <vt:lpstr>Bayesian estimation: posterior probabilities</vt:lpstr>
      <vt:lpstr>Bayesian estimation: posterior probabilities</vt:lpstr>
      <vt:lpstr>Bayesian estimation: posterior probabilities</vt:lpstr>
      <vt:lpstr>Bayesian hypothesis testing</vt:lpstr>
      <vt:lpstr>Bayesian hypothesis testing</vt:lpstr>
      <vt:lpstr>Bayesian hypothesis testing</vt:lpstr>
      <vt:lpstr>Bayesian hypothesis testing: prior odds</vt:lpstr>
      <vt:lpstr>Bayesian hypothesis testing: prior odds</vt:lpstr>
      <vt:lpstr>Bayesian hypothesis testing: prior odds</vt:lpstr>
      <vt:lpstr>Bayesian hypothesis testing: prior odds</vt:lpstr>
      <vt:lpstr>Bayesian hypothesis testing: posterior odds</vt:lpstr>
      <vt:lpstr>Bayesian hypothesis testing: posterior odds</vt:lpstr>
      <vt:lpstr>Bayesian hypothesis testing: posterior odds</vt:lpstr>
      <vt:lpstr>Bayesian hypothesis testing: Bayes factor</vt:lpstr>
      <vt:lpstr>Bayesian hypothesis testing: Bayes factor</vt:lpstr>
      <vt:lpstr>Quiz: Why are edges missing?</vt:lpstr>
      <vt:lpstr>Solution: Evidence plot</vt:lpstr>
      <vt:lpstr>End of Part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Maarten Marsman</dc:creator>
  <cp:lastModifiedBy>Maarten Marsman</cp:lastModifiedBy>
  <cp:revision>3</cp:revision>
  <dcterms:created xsi:type="dcterms:W3CDTF">2023-01-24T10:14:29Z</dcterms:created>
  <dcterms:modified xsi:type="dcterms:W3CDTF">2024-10-14T08:43:06Z</dcterms:modified>
</cp:coreProperties>
</file>

<file path=docProps/thumbnail.jpeg>
</file>